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9" r:id="rId2"/>
    <p:sldId id="270" r:id="rId3"/>
    <p:sldId id="258" r:id="rId4"/>
    <p:sldId id="268" r:id="rId5"/>
    <p:sldId id="260" r:id="rId6"/>
    <p:sldId id="256" r:id="rId7"/>
    <p:sldId id="257" r:id="rId8"/>
    <p:sldId id="261" r:id="rId9"/>
    <p:sldId id="262" r:id="rId10"/>
    <p:sldId id="266" r:id="rId11"/>
    <p:sldId id="265" r:id="rId12"/>
    <p:sldId id="263" r:id="rId13"/>
    <p:sldId id="26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BDF504-1B9C-4C85-A899-AD9F826BCFD0}">
          <p14:sldIdLst>
            <p14:sldId id="269"/>
            <p14:sldId id="270"/>
            <p14:sldId id="258"/>
            <p14:sldId id="268"/>
            <p14:sldId id="260"/>
          </p14:sldIdLst>
        </p14:section>
        <p14:section name="Day 1" id="{FEAB01A8-29B4-4954-9C77-146721A1CF0B}">
          <p14:sldIdLst>
            <p14:sldId id="256"/>
          </p14:sldIdLst>
        </p14:section>
        <p14:section name="Day 2" id="{FCDAF169-EB87-4022-8418-7B80DF6C807E}">
          <p14:sldIdLst>
            <p14:sldId id="257"/>
          </p14:sldIdLst>
        </p14:section>
        <p14:section name="Day 3" id="{8CBD8F94-B5FB-44EB-8E08-59C925944283}">
          <p14:sldIdLst>
            <p14:sldId id="261"/>
          </p14:sldIdLst>
        </p14:section>
        <p14:section name="Day 4" id="{4F0CCBE8-4109-45D9-9CAE-E89F4B6E687D}">
          <p14:sldIdLst>
            <p14:sldId id="262"/>
            <p14:sldId id="266"/>
            <p14:sldId id="265"/>
          </p14:sldIdLst>
        </p14:section>
        <p14:section name="Day 5" id="{01365CED-2B2B-4C72-8C15-DF8106351D6F}">
          <p14:sldIdLst>
            <p14:sldId id="263"/>
            <p14:sldId id="267"/>
          </p14:sldIdLst>
        </p14:section>
        <p14:section name="Day 7" id="{4067FA59-DFD5-4750-B95E-8F53C81592D9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1BB"/>
    <a:srgbClr val="FFD2BD"/>
    <a:srgbClr val="FAD0B7"/>
    <a:srgbClr val="050505"/>
    <a:srgbClr val="5E646E"/>
    <a:srgbClr val="161C28"/>
    <a:srgbClr val="A76A22"/>
    <a:srgbClr val="EA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54CBC-3CF2-4A70-98B9-3DC0C2CCB052}" v="894" dt="2023-11-29T13:04:10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ripong siripongpisit" userId="878f0f991c7d1eda" providerId="LiveId" clId="{3EB54CBC-3CF2-4A70-98B9-3DC0C2CCB052}"/>
    <pc:docChg chg="undo redo custSel addSld modSld sldOrd modMainMaster addSection modSection">
      <pc:chgData name="siripong siripongpisit" userId="878f0f991c7d1eda" providerId="LiveId" clId="{3EB54CBC-3CF2-4A70-98B9-3DC0C2CCB052}" dt="2023-11-29T13:04:10.671" v="3883"/>
      <pc:docMkLst>
        <pc:docMk/>
      </pc:docMkLst>
      <pc:sldChg chg="addSp delSp modSp mod setBg delDesignElem">
        <pc:chgData name="siripong siripongpisit" userId="878f0f991c7d1eda" providerId="LiveId" clId="{3EB54CBC-3CF2-4A70-98B9-3DC0C2CCB052}" dt="2023-11-29T13:04:10.671" v="3883"/>
        <pc:sldMkLst>
          <pc:docMk/>
          <pc:sldMk cId="2161398344" sldId="256"/>
        </pc:sldMkLst>
        <pc:spChg chg="del">
          <ac:chgData name="siripong siripongpisit" userId="878f0f991c7d1eda" providerId="LiveId" clId="{3EB54CBC-3CF2-4A70-98B9-3DC0C2CCB052}" dt="2023-11-28T04:40:05.851" v="2" actId="478"/>
          <ac:spMkLst>
            <pc:docMk/>
            <pc:sldMk cId="2161398344" sldId="256"/>
            <ac:spMk id="6" creationId="{3EE8E812-E4D9-4CF9-FD77-2C1DE7B996F8}"/>
          </ac:spMkLst>
        </pc:spChg>
        <pc:spChg chg="del">
          <ac:chgData name="siripong siripongpisit" userId="878f0f991c7d1eda" providerId="LiveId" clId="{3EB54CBC-3CF2-4A70-98B9-3DC0C2CCB052}" dt="2023-11-28T04:40:13.563" v="6" actId="478"/>
          <ac:spMkLst>
            <pc:docMk/>
            <pc:sldMk cId="2161398344" sldId="256"/>
            <ac:spMk id="7" creationId="{9DD32D3A-A652-9894-5B1A-978D78511002}"/>
          </ac:spMkLst>
        </pc:spChg>
        <pc:spChg chg="del">
          <ac:chgData name="siripong siripongpisit" userId="878f0f991c7d1eda" providerId="LiveId" clId="{3EB54CBC-3CF2-4A70-98B9-3DC0C2CCB052}" dt="2023-11-28T04:40:15.125" v="7" actId="26606"/>
          <ac:spMkLst>
            <pc:docMk/>
            <pc:sldMk cId="2161398344" sldId="256"/>
            <ac:spMk id="1031" creationId="{42A4FC2C-047E-45A5-965D-8E1E3BF09BC6}"/>
          </ac:spMkLst>
        </pc:spChg>
        <pc:spChg chg="add del mod">
          <ac:chgData name="siripong siripongpisit" userId="878f0f991c7d1eda" providerId="LiveId" clId="{3EB54CBC-3CF2-4A70-98B9-3DC0C2CCB052}" dt="2023-11-28T11:02:31.378" v="391"/>
          <ac:spMkLst>
            <pc:docMk/>
            <pc:sldMk cId="2161398344" sldId="256"/>
            <ac:spMk id="1036" creationId="{42A4FC2C-047E-45A5-965D-8E1E3BF09BC6}"/>
          </ac:spMkLst>
        </pc:spChg>
        <pc:spChg chg="add del">
          <ac:chgData name="siripong siripongpisit" userId="878f0f991c7d1eda" providerId="LiveId" clId="{3EB54CBC-3CF2-4A70-98B9-3DC0C2CCB052}" dt="2023-11-28T09:58:52.180" v="37" actId="26606"/>
          <ac:spMkLst>
            <pc:docMk/>
            <pc:sldMk cId="2161398344" sldId="256"/>
            <ac:spMk id="1038" creationId="{FABB624F-BF77-4AE1-B71D-2D681D4731B8}"/>
          </ac:spMkLst>
        </pc:spChg>
        <pc:spChg chg="add del">
          <ac:chgData name="siripong siripongpisit" userId="878f0f991c7d1eda" providerId="LiveId" clId="{3EB54CBC-3CF2-4A70-98B9-3DC0C2CCB052}" dt="2023-11-28T09:50:27.161" v="21" actId="26606"/>
          <ac:spMkLst>
            <pc:docMk/>
            <pc:sldMk cId="2161398344" sldId="256"/>
            <ac:spMk id="1041" creationId="{E9DCA5EA-C9F1-43F7-8CD9-E7D77919EBE7}"/>
          </ac:spMkLst>
        </pc:spChg>
        <pc:spChg chg="add del mod">
          <ac:chgData name="siripong siripongpisit" userId="878f0f991c7d1eda" providerId="LiveId" clId="{3EB54CBC-3CF2-4A70-98B9-3DC0C2CCB052}" dt="2023-11-29T12:55:50.115" v="3787" actId="11529"/>
          <ac:spMkLst>
            <pc:docMk/>
            <pc:sldMk cId="2161398344" sldId="256"/>
            <ac:spMk id="7180" creationId="{A60E4A45-42CE-49A2-F26C-C0B851038379}"/>
          </ac:spMkLst>
        </pc:spChg>
        <pc:spChg chg="add del mod">
          <ac:chgData name="siripong siripongpisit" userId="878f0f991c7d1eda" providerId="LiveId" clId="{3EB54CBC-3CF2-4A70-98B9-3DC0C2CCB052}" dt="2023-11-29T12:55:47.913" v="3780"/>
          <ac:spMkLst>
            <pc:docMk/>
            <pc:sldMk cId="2161398344" sldId="256"/>
            <ac:spMk id="7181" creationId="{6C916C87-0D29-6F4F-BC13-0C8AD28E29BD}"/>
          </ac:spMkLst>
        </pc:spChg>
        <pc:grpChg chg="add del mod">
          <ac:chgData name="siripong siripongpisit" userId="878f0f991c7d1eda" providerId="LiveId" clId="{3EB54CBC-3CF2-4A70-98B9-3DC0C2CCB052}" dt="2023-11-29T10:38:44.671" v="2214" actId="478"/>
          <ac:grpSpMkLst>
            <pc:docMk/>
            <pc:sldMk cId="2161398344" sldId="256"/>
            <ac:grpSpMk id="38" creationId="{243A90D8-ADFA-2A25-49FD-3BCFD17113C4}"/>
          </ac:grpSpMkLst>
        </pc:grpChg>
        <pc:grpChg chg="add del mod">
          <ac:chgData name="siripong siripongpisit" userId="878f0f991c7d1eda" providerId="LiveId" clId="{3EB54CBC-3CF2-4A70-98B9-3DC0C2CCB052}" dt="2023-11-29T10:40:10.269" v="2221" actId="478"/>
          <ac:grpSpMkLst>
            <pc:docMk/>
            <pc:sldMk cId="2161398344" sldId="256"/>
            <ac:grpSpMk id="43" creationId="{2DF20A63-C759-809F-CC1E-DD9777D69C76}"/>
          </ac:grpSpMkLst>
        </pc:grpChg>
        <pc:grpChg chg="add del mod">
          <ac:chgData name="siripong siripongpisit" userId="878f0f991c7d1eda" providerId="LiveId" clId="{3EB54CBC-3CF2-4A70-98B9-3DC0C2CCB052}" dt="2023-11-29T12:38:15.892" v="3611" actId="478"/>
          <ac:grpSpMkLst>
            <pc:docMk/>
            <pc:sldMk cId="2161398344" sldId="256"/>
            <ac:grpSpMk id="52" creationId="{8738684C-00CC-38F0-2D5B-32C21FE3FF73}"/>
          </ac:grpSpMkLst>
        </pc:grpChg>
        <pc:grpChg chg="add del mod">
          <ac:chgData name="siripong siripongpisit" userId="878f0f991c7d1eda" providerId="LiveId" clId="{3EB54CBC-3CF2-4A70-98B9-3DC0C2CCB052}" dt="2023-11-29T12:56:55.427" v="3798" actId="478"/>
          <ac:grpSpMkLst>
            <pc:docMk/>
            <pc:sldMk cId="2161398344" sldId="256"/>
            <ac:grpSpMk id="7176" creationId="{54E9B298-D54E-F6D3-C860-F4EE2F7EDFCC}"/>
          </ac:grpSpMkLst>
        </pc:grpChg>
        <pc:grpChg chg="add del mod">
          <ac:chgData name="siripong siripongpisit" userId="878f0f991c7d1eda" providerId="LiveId" clId="{3EB54CBC-3CF2-4A70-98B9-3DC0C2CCB052}" dt="2023-11-29T13:04:03.978" v="3882" actId="478"/>
          <ac:grpSpMkLst>
            <pc:docMk/>
            <pc:sldMk cId="2161398344" sldId="256"/>
            <ac:grpSpMk id="7185" creationId="{8BC39ACF-5B02-554F-D8E6-214145A79F45}"/>
          </ac:grpSpMkLst>
        </pc:grpChg>
        <pc:picChg chg="add del mod ord">
          <ac:chgData name="siripong siripongpisit" userId="878f0f991c7d1eda" providerId="LiveId" clId="{3EB54CBC-3CF2-4A70-98B9-3DC0C2CCB052}" dt="2023-11-29T12:50:18.755" v="3734" actId="167"/>
          <ac:picMkLst>
            <pc:docMk/>
            <pc:sldMk cId="2161398344" sldId="256"/>
            <ac:picMk id="3" creationId="{E7CDAC3F-17C0-0734-6AFA-699C5E139434}"/>
          </ac:picMkLst>
        </pc:picChg>
        <pc:picChg chg="add del mod">
          <ac:chgData name="siripong siripongpisit" userId="878f0f991c7d1eda" providerId="LiveId" clId="{3EB54CBC-3CF2-4A70-98B9-3DC0C2CCB052}" dt="2023-11-28T09:48:34.167" v="16" actId="478"/>
          <ac:picMkLst>
            <pc:docMk/>
            <pc:sldMk cId="2161398344" sldId="256"/>
            <ac:picMk id="4" creationId="{2AC47A70-4265-1DBD-7B9B-C0E46AA270B1}"/>
          </ac:picMkLst>
        </pc:picChg>
        <pc:picChg chg="add del mod ord">
          <ac:chgData name="siripong siripongpisit" userId="878f0f991c7d1eda" providerId="LiveId" clId="{3EB54CBC-3CF2-4A70-98B9-3DC0C2CCB052}" dt="2023-11-28T11:11:46.432" v="459" actId="478"/>
          <ac:picMkLst>
            <pc:docMk/>
            <pc:sldMk cId="2161398344" sldId="256"/>
            <ac:picMk id="5" creationId="{9A95756C-2BD8-B724-D756-D912BBB78D90}"/>
          </ac:picMkLst>
        </pc:picChg>
        <pc:picChg chg="add del mod">
          <ac:chgData name="siripong siripongpisit" userId="878f0f991c7d1eda" providerId="LiveId" clId="{3EB54CBC-3CF2-4A70-98B9-3DC0C2CCB052}" dt="2023-11-28T09:55:50.172" v="28" actId="478"/>
          <ac:picMkLst>
            <pc:docMk/>
            <pc:sldMk cId="2161398344" sldId="256"/>
            <ac:picMk id="8" creationId="{1A729B20-2BE7-5119-D900-477BA28CD549}"/>
          </ac:picMkLst>
        </pc:picChg>
        <pc:picChg chg="add del mod">
          <ac:chgData name="siripong siripongpisit" userId="878f0f991c7d1eda" providerId="LiveId" clId="{3EB54CBC-3CF2-4A70-98B9-3DC0C2CCB052}" dt="2023-11-28T09:58:47.163" v="33" actId="478"/>
          <ac:picMkLst>
            <pc:docMk/>
            <pc:sldMk cId="2161398344" sldId="256"/>
            <ac:picMk id="9" creationId="{4D2FFC6F-B449-B143-1B47-1DE03081D7BF}"/>
          </ac:picMkLst>
        </pc:picChg>
        <pc:picChg chg="add del mod">
          <ac:chgData name="siripong siripongpisit" userId="878f0f991c7d1eda" providerId="LiveId" clId="{3EB54CBC-3CF2-4A70-98B9-3DC0C2CCB052}" dt="2023-11-28T11:02:57.034" v="399" actId="478"/>
          <ac:picMkLst>
            <pc:docMk/>
            <pc:sldMk cId="2161398344" sldId="256"/>
            <ac:picMk id="10" creationId="{B2A795B0-C69D-10EE-57A9-8976A60BD144}"/>
          </ac:picMkLst>
        </pc:picChg>
        <pc:picChg chg="add del mod">
          <ac:chgData name="siripong siripongpisit" userId="878f0f991c7d1eda" providerId="LiveId" clId="{3EB54CBC-3CF2-4A70-98B9-3DC0C2CCB052}" dt="2023-11-28T11:11:47.116" v="460" actId="478"/>
          <ac:picMkLst>
            <pc:docMk/>
            <pc:sldMk cId="2161398344" sldId="256"/>
            <ac:picMk id="11" creationId="{5CA027CF-14FA-693A-F7D5-2E4B91D3FCAB}"/>
          </ac:picMkLst>
        </pc:picChg>
        <pc:picChg chg="add del mod ord">
          <ac:chgData name="siripong siripongpisit" userId="878f0f991c7d1eda" providerId="LiveId" clId="{3EB54CBC-3CF2-4A70-98B9-3DC0C2CCB052}" dt="2023-11-28T11:11:20.394" v="453" actId="478"/>
          <ac:picMkLst>
            <pc:docMk/>
            <pc:sldMk cId="2161398344" sldId="256"/>
            <ac:picMk id="13" creationId="{ED1E9A0D-1A39-8D8A-7AD2-202FE1B85930}"/>
          </ac:picMkLst>
        </pc:picChg>
        <pc:picChg chg="add del mod">
          <ac:chgData name="siripong siripongpisit" userId="878f0f991c7d1eda" providerId="LiveId" clId="{3EB54CBC-3CF2-4A70-98B9-3DC0C2CCB052}" dt="2023-11-28T11:02:06.538" v="380" actId="22"/>
          <ac:picMkLst>
            <pc:docMk/>
            <pc:sldMk cId="2161398344" sldId="256"/>
            <ac:picMk id="15" creationId="{713A5045-A6A4-B86D-33AF-BC1A6F1360AD}"/>
          </ac:picMkLst>
        </pc:picChg>
        <pc:picChg chg="add del mod">
          <ac:chgData name="siripong siripongpisit" userId="878f0f991c7d1eda" providerId="LiveId" clId="{3EB54CBC-3CF2-4A70-98B9-3DC0C2CCB052}" dt="2023-11-28T11:13:15.062" v="466" actId="478"/>
          <ac:picMkLst>
            <pc:docMk/>
            <pc:sldMk cId="2161398344" sldId="256"/>
            <ac:picMk id="17" creationId="{EDD50248-9CF4-877E-7E9B-E710ABBA1647}"/>
          </ac:picMkLst>
        </pc:picChg>
        <pc:picChg chg="add del mod">
          <ac:chgData name="siripong siripongpisit" userId="878f0f991c7d1eda" providerId="LiveId" clId="{3EB54CBC-3CF2-4A70-98B9-3DC0C2CCB052}" dt="2023-11-28T11:14:35.604" v="480" actId="478"/>
          <ac:picMkLst>
            <pc:docMk/>
            <pc:sldMk cId="2161398344" sldId="256"/>
            <ac:picMk id="20" creationId="{41B6779C-7D89-70B1-3CDB-AEA181D328E6}"/>
          </ac:picMkLst>
        </pc:picChg>
        <pc:picChg chg="add del mod">
          <ac:chgData name="siripong siripongpisit" userId="878f0f991c7d1eda" providerId="LiveId" clId="{3EB54CBC-3CF2-4A70-98B9-3DC0C2CCB052}" dt="2023-11-28T11:15:22.889" v="497" actId="478"/>
          <ac:picMkLst>
            <pc:docMk/>
            <pc:sldMk cId="2161398344" sldId="256"/>
            <ac:picMk id="21" creationId="{DBEA48B2-B832-D4CA-6868-FAC6893371A7}"/>
          </ac:picMkLst>
        </pc:picChg>
        <pc:picChg chg="add del mod">
          <ac:chgData name="siripong siripongpisit" userId="878f0f991c7d1eda" providerId="LiveId" clId="{3EB54CBC-3CF2-4A70-98B9-3DC0C2CCB052}" dt="2023-11-29T10:40:27.273" v="2229" actId="478"/>
          <ac:picMkLst>
            <pc:docMk/>
            <pc:sldMk cId="2161398344" sldId="256"/>
            <ac:picMk id="22" creationId="{765288B0-2E77-6799-AE9B-9DB1D17AE2DF}"/>
          </ac:picMkLst>
        </pc:picChg>
        <pc:picChg chg="add del mod">
          <ac:chgData name="siripong siripongpisit" userId="878f0f991c7d1eda" providerId="LiveId" clId="{3EB54CBC-3CF2-4A70-98B9-3DC0C2CCB052}" dt="2023-11-28T11:52:34.175" v="580" actId="478"/>
          <ac:picMkLst>
            <pc:docMk/>
            <pc:sldMk cId="2161398344" sldId="256"/>
            <ac:picMk id="23" creationId="{D63F832C-30E2-70D2-D5C8-68AF97018064}"/>
          </ac:picMkLst>
        </pc:picChg>
        <pc:picChg chg="add del mod">
          <ac:chgData name="siripong siripongpisit" userId="878f0f991c7d1eda" providerId="LiveId" clId="{3EB54CBC-3CF2-4A70-98B9-3DC0C2CCB052}" dt="2023-11-29T10:36:50.865" v="2191" actId="478"/>
          <ac:picMkLst>
            <pc:docMk/>
            <pc:sldMk cId="2161398344" sldId="256"/>
            <ac:picMk id="24" creationId="{C42158F7-2EFD-404F-59DC-6C33497967C5}"/>
          </ac:picMkLst>
        </pc:picChg>
        <pc:picChg chg="add del mod">
          <ac:chgData name="siripong siripongpisit" userId="878f0f991c7d1eda" providerId="LiveId" clId="{3EB54CBC-3CF2-4A70-98B9-3DC0C2CCB052}" dt="2023-11-28T11:52:33.679" v="579" actId="478"/>
          <ac:picMkLst>
            <pc:docMk/>
            <pc:sldMk cId="2161398344" sldId="256"/>
            <ac:picMk id="25" creationId="{74D2737B-14BE-8C79-E026-700D2550B6AC}"/>
          </ac:picMkLst>
        </pc:picChg>
        <pc:picChg chg="add del mod">
          <ac:chgData name="siripong siripongpisit" userId="878f0f991c7d1eda" providerId="LiveId" clId="{3EB54CBC-3CF2-4A70-98B9-3DC0C2CCB052}" dt="2023-11-28T11:36:31.207" v="515" actId="478"/>
          <ac:picMkLst>
            <pc:docMk/>
            <pc:sldMk cId="2161398344" sldId="256"/>
            <ac:picMk id="26" creationId="{36FEF21C-8F17-535D-3601-D6153A8F2101}"/>
          </ac:picMkLst>
        </pc:picChg>
        <pc:picChg chg="add del mod">
          <ac:chgData name="siripong siripongpisit" userId="878f0f991c7d1eda" providerId="LiveId" clId="{3EB54CBC-3CF2-4A70-98B9-3DC0C2CCB052}" dt="2023-11-28T11:41:04.492" v="528" actId="478"/>
          <ac:picMkLst>
            <pc:docMk/>
            <pc:sldMk cId="2161398344" sldId="256"/>
            <ac:picMk id="27" creationId="{BF42D85C-606E-5F68-450D-BFD9C7A1E0B7}"/>
          </ac:picMkLst>
        </pc:picChg>
        <pc:picChg chg="add del mod">
          <ac:chgData name="siripong siripongpisit" userId="878f0f991c7d1eda" providerId="LiveId" clId="{3EB54CBC-3CF2-4A70-98B9-3DC0C2CCB052}" dt="2023-11-28T11:49:35.798" v="574" actId="478"/>
          <ac:picMkLst>
            <pc:docMk/>
            <pc:sldMk cId="2161398344" sldId="256"/>
            <ac:picMk id="28" creationId="{8997E1FB-BCDE-868A-99F2-CB3F0DB64822}"/>
          </ac:picMkLst>
        </pc:picChg>
        <pc:picChg chg="add del mod">
          <ac:chgData name="siripong siripongpisit" userId="878f0f991c7d1eda" providerId="LiveId" clId="{3EB54CBC-3CF2-4A70-98B9-3DC0C2CCB052}" dt="2023-11-28T11:48:35.476" v="567"/>
          <ac:picMkLst>
            <pc:docMk/>
            <pc:sldMk cId="2161398344" sldId="256"/>
            <ac:picMk id="29" creationId="{E35D9855-C61F-E4D0-A0AC-7FBD21AD35C4}"/>
          </ac:picMkLst>
        </pc:picChg>
        <pc:picChg chg="add del mod">
          <ac:chgData name="siripong siripongpisit" userId="878f0f991c7d1eda" providerId="LiveId" clId="{3EB54CBC-3CF2-4A70-98B9-3DC0C2CCB052}" dt="2023-11-28T11:48:02.982" v="561"/>
          <ac:picMkLst>
            <pc:docMk/>
            <pc:sldMk cId="2161398344" sldId="256"/>
            <ac:picMk id="30" creationId="{7587EDC2-77D4-3383-25BB-29B0496BC00A}"/>
          </ac:picMkLst>
        </pc:picChg>
        <pc:picChg chg="add del mod">
          <ac:chgData name="siripong siripongpisit" userId="878f0f991c7d1eda" providerId="LiveId" clId="{3EB54CBC-3CF2-4A70-98B9-3DC0C2CCB052}" dt="2023-11-28T11:52:32.725" v="578" actId="478"/>
          <ac:picMkLst>
            <pc:docMk/>
            <pc:sldMk cId="2161398344" sldId="256"/>
            <ac:picMk id="31" creationId="{511F9AE1-390C-BE9B-D51E-11A5DC516282}"/>
          </ac:picMkLst>
        </pc:picChg>
        <pc:picChg chg="add del mod">
          <ac:chgData name="siripong siripongpisit" userId="878f0f991c7d1eda" providerId="LiveId" clId="{3EB54CBC-3CF2-4A70-98B9-3DC0C2CCB052}" dt="2023-11-28T11:52:54.914" v="586" actId="478"/>
          <ac:picMkLst>
            <pc:docMk/>
            <pc:sldMk cId="2161398344" sldId="256"/>
            <ac:picMk id="32" creationId="{08F56C3A-9DC1-0767-9DBE-972EEB88D1CD}"/>
          </ac:picMkLst>
        </pc:picChg>
        <pc:picChg chg="add del mod">
          <ac:chgData name="siripong siripongpisit" userId="878f0f991c7d1eda" providerId="LiveId" clId="{3EB54CBC-3CF2-4A70-98B9-3DC0C2CCB052}" dt="2023-11-28T12:27:36.035" v="591"/>
          <ac:picMkLst>
            <pc:docMk/>
            <pc:sldMk cId="2161398344" sldId="256"/>
            <ac:picMk id="33" creationId="{EC73D4EB-5360-0DF8-FBF7-100D93D0B5F7}"/>
          </ac:picMkLst>
        </pc:picChg>
        <pc:picChg chg="add del mod">
          <ac:chgData name="siripong siripongpisit" userId="878f0f991c7d1eda" providerId="LiveId" clId="{3EB54CBC-3CF2-4A70-98B9-3DC0C2CCB052}" dt="2023-11-28T13:50:46.603" v="1217" actId="478"/>
          <ac:picMkLst>
            <pc:docMk/>
            <pc:sldMk cId="2161398344" sldId="256"/>
            <ac:picMk id="34" creationId="{018C39AE-9AC3-CB04-BCE7-02925F945586}"/>
          </ac:picMkLst>
        </pc:picChg>
        <pc:picChg chg="add del mod">
          <ac:chgData name="siripong siripongpisit" userId="878f0f991c7d1eda" providerId="LiveId" clId="{3EB54CBC-3CF2-4A70-98B9-3DC0C2CCB052}" dt="2023-11-29T10:36:50.364" v="2190" actId="478"/>
          <ac:picMkLst>
            <pc:docMk/>
            <pc:sldMk cId="2161398344" sldId="256"/>
            <ac:picMk id="35" creationId="{B58709BE-2BC6-5344-4573-BAB2A50F48B5}"/>
          </ac:picMkLst>
        </pc:picChg>
        <pc:picChg chg="add del mod">
          <ac:chgData name="siripong siripongpisit" userId="878f0f991c7d1eda" providerId="LiveId" clId="{3EB54CBC-3CF2-4A70-98B9-3DC0C2CCB052}" dt="2023-11-28T13:50:38.897" v="1214" actId="478"/>
          <ac:picMkLst>
            <pc:docMk/>
            <pc:sldMk cId="2161398344" sldId="256"/>
            <ac:picMk id="37" creationId="{E84C2E2A-1E2A-1F76-94F5-220F27051D38}"/>
          </ac:picMkLst>
        </pc:picChg>
        <pc:picChg chg="mod">
          <ac:chgData name="siripong siripongpisit" userId="878f0f991c7d1eda" providerId="LiveId" clId="{3EB54CBC-3CF2-4A70-98B9-3DC0C2CCB052}" dt="2023-11-29T10:35:01.497" v="2175"/>
          <ac:picMkLst>
            <pc:docMk/>
            <pc:sldMk cId="2161398344" sldId="256"/>
            <ac:picMk id="39" creationId="{0134908D-F386-CF67-90AA-C040896B302B}"/>
          </ac:picMkLst>
        </pc:picChg>
        <pc:picChg chg="mod">
          <ac:chgData name="siripong siripongpisit" userId="878f0f991c7d1eda" providerId="LiveId" clId="{3EB54CBC-3CF2-4A70-98B9-3DC0C2CCB052}" dt="2023-11-29T10:35:01.497" v="2175"/>
          <ac:picMkLst>
            <pc:docMk/>
            <pc:sldMk cId="2161398344" sldId="256"/>
            <ac:picMk id="40" creationId="{55AEE21E-4250-BEB1-BC48-6DBF8F01859F}"/>
          </ac:picMkLst>
        </pc:picChg>
        <pc:picChg chg="add del mod">
          <ac:chgData name="siripong siripongpisit" userId="878f0f991c7d1eda" providerId="LiveId" clId="{3EB54CBC-3CF2-4A70-98B9-3DC0C2CCB052}" dt="2023-11-29T10:35:22.135" v="2187" actId="478"/>
          <ac:picMkLst>
            <pc:docMk/>
            <pc:sldMk cId="2161398344" sldId="256"/>
            <ac:picMk id="41" creationId="{69185103-078C-BC15-E696-52A34A88A2F6}"/>
          </ac:picMkLst>
        </pc:picChg>
        <pc:picChg chg="add del mod">
          <ac:chgData name="siripong siripongpisit" userId="878f0f991c7d1eda" providerId="LiveId" clId="{3EB54CBC-3CF2-4A70-98B9-3DC0C2CCB052}" dt="2023-11-29T10:38:44.260" v="2213" actId="478"/>
          <ac:picMkLst>
            <pc:docMk/>
            <pc:sldMk cId="2161398344" sldId="256"/>
            <ac:picMk id="42" creationId="{AE83D73A-00A6-644F-7D1E-7237F6D53673}"/>
          </ac:picMkLst>
        </pc:picChg>
        <pc:picChg chg="mod">
          <ac:chgData name="siripong siripongpisit" userId="878f0f991c7d1eda" providerId="LiveId" clId="{3EB54CBC-3CF2-4A70-98B9-3DC0C2CCB052}" dt="2023-11-29T10:38:36.145" v="2210"/>
          <ac:picMkLst>
            <pc:docMk/>
            <pc:sldMk cId="2161398344" sldId="256"/>
            <ac:picMk id="44" creationId="{3BE16125-B27E-C61F-F038-6C398A40A0CE}"/>
          </ac:picMkLst>
        </pc:picChg>
        <pc:picChg chg="mod">
          <ac:chgData name="siripong siripongpisit" userId="878f0f991c7d1eda" providerId="LiveId" clId="{3EB54CBC-3CF2-4A70-98B9-3DC0C2CCB052}" dt="2023-11-29T10:38:36.145" v="2210"/>
          <ac:picMkLst>
            <pc:docMk/>
            <pc:sldMk cId="2161398344" sldId="256"/>
            <ac:picMk id="45" creationId="{A6DA2936-C82A-7D26-DAF7-33E1839CD64E}"/>
          </ac:picMkLst>
        </pc:picChg>
        <pc:picChg chg="add del mod ord">
          <ac:chgData name="siripong siripongpisit" userId="878f0f991c7d1eda" providerId="LiveId" clId="{3EB54CBC-3CF2-4A70-98B9-3DC0C2CCB052}" dt="2023-11-29T12:37:34.863" v="3608" actId="478"/>
          <ac:picMkLst>
            <pc:docMk/>
            <pc:sldMk cId="2161398344" sldId="256"/>
            <ac:picMk id="46" creationId="{681216AD-109F-FA0D-BC44-C6B22AD6AD70}"/>
          </ac:picMkLst>
        </pc:picChg>
        <pc:picChg chg="add del mod">
          <ac:chgData name="siripong siripongpisit" userId="878f0f991c7d1eda" providerId="LiveId" clId="{3EB54CBC-3CF2-4A70-98B9-3DC0C2CCB052}" dt="2023-11-29T12:44:44.406" v="3675" actId="478"/>
          <ac:picMkLst>
            <pc:docMk/>
            <pc:sldMk cId="2161398344" sldId="256"/>
            <ac:picMk id="47" creationId="{D5977E4F-192C-46F9-65BA-C6F7641E19A9}"/>
          </ac:picMkLst>
        </pc:picChg>
        <pc:picChg chg="add del mod">
          <ac:chgData name="siripong siripongpisit" userId="878f0f991c7d1eda" providerId="LiveId" clId="{3EB54CBC-3CF2-4A70-98B9-3DC0C2CCB052}" dt="2023-11-29T12:37:33.737" v="3607" actId="478"/>
          <ac:picMkLst>
            <pc:docMk/>
            <pc:sldMk cId="2161398344" sldId="256"/>
            <ac:picMk id="48" creationId="{1F17C9ED-D463-7303-629E-CDD498932245}"/>
          </ac:picMkLst>
        </pc:picChg>
        <pc:picChg chg="add del mod">
          <ac:chgData name="siripong siripongpisit" userId="878f0f991c7d1eda" providerId="LiveId" clId="{3EB54CBC-3CF2-4A70-98B9-3DC0C2CCB052}" dt="2023-11-29T12:40:59.582" v="3631" actId="478"/>
          <ac:picMkLst>
            <pc:docMk/>
            <pc:sldMk cId="2161398344" sldId="256"/>
            <ac:picMk id="49" creationId="{D71CB540-4CA3-48B5-132E-51B348D4461A}"/>
          </ac:picMkLst>
        </pc:picChg>
        <pc:picChg chg="add del mod">
          <ac:chgData name="siripong siripongpisit" userId="878f0f991c7d1eda" providerId="LiveId" clId="{3EB54CBC-3CF2-4A70-98B9-3DC0C2CCB052}" dt="2023-11-29T12:36:46.192" v="3598" actId="478"/>
          <ac:picMkLst>
            <pc:docMk/>
            <pc:sldMk cId="2161398344" sldId="256"/>
            <ac:picMk id="50" creationId="{27C66D69-B04E-C075-7AAD-4A2815A870B0}"/>
          </ac:picMkLst>
        </pc:picChg>
        <pc:picChg chg="add del mod">
          <ac:chgData name="siripong siripongpisit" userId="878f0f991c7d1eda" providerId="LiveId" clId="{3EB54CBC-3CF2-4A70-98B9-3DC0C2CCB052}" dt="2023-11-29T12:49:56.243" v="3729" actId="478"/>
          <ac:picMkLst>
            <pc:docMk/>
            <pc:sldMk cId="2161398344" sldId="256"/>
            <ac:picMk id="51" creationId="{10A8409B-4CD9-ABAB-FD37-C1365BA135EB}"/>
          </ac:picMkLst>
        </pc:picChg>
        <pc:picChg chg="mod">
          <ac:chgData name="siripong siripongpisit" userId="878f0f991c7d1eda" providerId="LiveId" clId="{3EB54CBC-3CF2-4A70-98B9-3DC0C2CCB052}" dt="2023-11-29T12:37:23.772" v="3605"/>
          <ac:picMkLst>
            <pc:docMk/>
            <pc:sldMk cId="2161398344" sldId="256"/>
            <ac:picMk id="53" creationId="{6CED218C-B9B3-C41C-9342-3807982CCB93}"/>
          </ac:picMkLst>
        </pc:picChg>
        <pc:picChg chg="mod">
          <ac:chgData name="siripong siripongpisit" userId="878f0f991c7d1eda" providerId="LiveId" clId="{3EB54CBC-3CF2-4A70-98B9-3DC0C2CCB052}" dt="2023-11-29T12:37:23.772" v="3605"/>
          <ac:picMkLst>
            <pc:docMk/>
            <pc:sldMk cId="2161398344" sldId="256"/>
            <ac:picMk id="54" creationId="{6E49AFCB-2062-EA0B-D810-5ED278722A68}"/>
          </ac:picMkLst>
        </pc:picChg>
        <pc:picChg chg="add del mod">
          <ac:chgData name="siripong siripongpisit" userId="878f0f991c7d1eda" providerId="LiveId" clId="{3EB54CBC-3CF2-4A70-98B9-3DC0C2CCB052}" dt="2023-11-29T12:39:22.633" v="3622" actId="478"/>
          <ac:picMkLst>
            <pc:docMk/>
            <pc:sldMk cId="2161398344" sldId="256"/>
            <ac:picMk id="55" creationId="{5648B5C8-6110-C4D6-7BF9-739F0AC0028A}"/>
          </ac:picMkLst>
        </pc:picChg>
        <pc:picChg chg="add del mod">
          <ac:chgData name="siripong siripongpisit" userId="878f0f991c7d1eda" providerId="LiveId" clId="{3EB54CBC-3CF2-4A70-98B9-3DC0C2CCB052}" dt="2023-11-29T12:49:55.109" v="3728" actId="478"/>
          <ac:picMkLst>
            <pc:docMk/>
            <pc:sldMk cId="2161398344" sldId="256"/>
            <ac:picMk id="56" creationId="{4C9FBC21-41BC-D618-79A9-D04715B8E9E8}"/>
          </ac:picMkLst>
        </pc:picChg>
        <pc:picChg chg="add del mod">
          <ac:chgData name="siripong siripongpisit" userId="878f0f991c7d1eda" providerId="LiveId" clId="{3EB54CBC-3CF2-4A70-98B9-3DC0C2CCB052}" dt="2023-11-29T12:40:56.952" v="3628"/>
          <ac:picMkLst>
            <pc:docMk/>
            <pc:sldMk cId="2161398344" sldId="256"/>
            <ac:picMk id="57" creationId="{6340F8DF-6FB5-36D3-B625-F08493C04C0F}"/>
          </ac:picMkLst>
        </pc:picChg>
        <pc:picChg chg="add del mod">
          <ac:chgData name="siripong siripongpisit" userId="878f0f991c7d1eda" providerId="LiveId" clId="{3EB54CBC-3CF2-4A70-98B9-3DC0C2CCB052}" dt="2023-11-29T12:44:43.713" v="3674" actId="478"/>
          <ac:picMkLst>
            <pc:docMk/>
            <pc:sldMk cId="2161398344" sldId="256"/>
            <ac:picMk id="58" creationId="{D95E0AB4-27C8-A413-3B33-8E80D26EFDEB}"/>
          </ac:picMkLst>
        </pc:picChg>
        <pc:picChg chg="add del mod">
          <ac:chgData name="siripong siripongpisit" userId="878f0f991c7d1eda" providerId="LiveId" clId="{3EB54CBC-3CF2-4A70-98B9-3DC0C2CCB052}" dt="2023-11-29T12:42:12.527" v="3646"/>
          <ac:picMkLst>
            <pc:docMk/>
            <pc:sldMk cId="2161398344" sldId="256"/>
            <ac:picMk id="59" creationId="{A1538F33-3072-A809-3EDE-8109034BA09A}"/>
          </ac:picMkLst>
        </pc:picChg>
        <pc:picChg chg="add del mod">
          <ac:chgData name="siripong siripongpisit" userId="878f0f991c7d1eda" providerId="LiveId" clId="{3EB54CBC-3CF2-4A70-98B9-3DC0C2CCB052}" dt="2023-11-29T12:49:51.519" v="3727" actId="478"/>
          <ac:picMkLst>
            <pc:docMk/>
            <pc:sldMk cId="2161398344" sldId="256"/>
            <ac:picMk id="60" creationId="{C994D840-AFC5-4D75-16BC-DF252BC32F41}"/>
          </ac:picMkLst>
        </pc:picChg>
        <pc:picChg chg="add del mod">
          <ac:chgData name="siripong siripongpisit" userId="878f0f991c7d1eda" providerId="LiveId" clId="{3EB54CBC-3CF2-4A70-98B9-3DC0C2CCB052}" dt="2023-11-29T12:58:39.533" v="3810" actId="478"/>
          <ac:picMkLst>
            <pc:docMk/>
            <pc:sldMk cId="2161398344" sldId="256"/>
            <ac:picMk id="61" creationId="{557EA454-F120-C09A-C376-7BD9BD1ADABF}"/>
          </ac:picMkLst>
        </pc:picChg>
        <pc:picChg chg="add del mod">
          <ac:chgData name="siripong siripongpisit" userId="878f0f991c7d1eda" providerId="LiveId" clId="{3EB54CBC-3CF2-4A70-98B9-3DC0C2CCB052}" dt="2023-11-29T12:58:38.765" v="3809" actId="478"/>
          <ac:picMkLst>
            <pc:docMk/>
            <pc:sldMk cId="2161398344" sldId="256"/>
            <ac:picMk id="62" creationId="{51CF9A59-3197-F609-7F79-3DB8A4B3F6C5}"/>
          </ac:picMkLst>
        </pc:picChg>
        <pc:picChg chg="add del mod">
          <ac:chgData name="siripong siripongpisit" userId="878f0f991c7d1eda" providerId="LiveId" clId="{3EB54CBC-3CF2-4A70-98B9-3DC0C2CCB052}" dt="2023-11-29T12:44:41.882" v="3673" actId="478"/>
          <ac:picMkLst>
            <pc:docMk/>
            <pc:sldMk cId="2161398344" sldId="256"/>
            <ac:picMk id="63" creationId="{328E3BC1-6CC2-F0D3-498C-2D303F9D6EC3}"/>
          </ac:picMkLst>
        </pc:picChg>
        <pc:picChg chg="del mod">
          <ac:chgData name="siripong siripongpisit" userId="878f0f991c7d1eda" providerId="LiveId" clId="{3EB54CBC-3CF2-4A70-98B9-3DC0C2CCB052}" dt="2023-11-28T04:40:04.898" v="1" actId="478"/>
          <ac:picMkLst>
            <pc:docMk/>
            <pc:sldMk cId="2161398344" sldId="256"/>
            <ac:picMk id="1026" creationId="{814CE4B4-887D-CE60-29D3-54F9835DA2E7}"/>
          </ac:picMkLst>
        </pc:picChg>
        <pc:picChg chg="add del mod ord modCrop">
          <ac:chgData name="siripong siripongpisit" userId="878f0f991c7d1eda" providerId="LiveId" clId="{3EB54CBC-3CF2-4A70-98B9-3DC0C2CCB052}" dt="2023-11-29T12:50:15.245" v="3733" actId="478"/>
          <ac:picMkLst>
            <pc:docMk/>
            <pc:sldMk cId="2161398344" sldId="256"/>
            <ac:picMk id="7168" creationId="{D6DEB3FF-977C-6BC5-A59F-70BE9740D5AC}"/>
          </ac:picMkLst>
        </pc:picChg>
        <pc:picChg chg="add del mod">
          <ac:chgData name="siripong siripongpisit" userId="878f0f991c7d1eda" providerId="LiveId" clId="{3EB54CBC-3CF2-4A70-98B9-3DC0C2CCB052}" dt="2023-11-29T12:59:46.724" v="3840" actId="478"/>
          <ac:picMkLst>
            <pc:docMk/>
            <pc:sldMk cId="2161398344" sldId="256"/>
            <ac:picMk id="7169" creationId="{3DE467D1-3904-6827-5658-B1E293D8C0B0}"/>
          </ac:picMkLst>
        </pc:picChg>
        <pc:picChg chg="add del mod">
          <ac:chgData name="siripong siripongpisit" userId="878f0f991c7d1eda" providerId="LiveId" clId="{3EB54CBC-3CF2-4A70-98B9-3DC0C2CCB052}" dt="2023-11-29T12:58:39.909" v="3811" actId="478"/>
          <ac:picMkLst>
            <pc:docMk/>
            <pc:sldMk cId="2161398344" sldId="256"/>
            <ac:picMk id="7170" creationId="{E4CE9BFF-5B81-03DB-1691-CB34B69F4577}"/>
          </ac:picMkLst>
        </pc:picChg>
        <pc:picChg chg="add del mod">
          <ac:chgData name="siripong siripongpisit" userId="878f0f991c7d1eda" providerId="LiveId" clId="{3EB54CBC-3CF2-4A70-98B9-3DC0C2CCB052}" dt="2023-11-29T12:56:17.837" v="3793" actId="478"/>
          <ac:picMkLst>
            <pc:docMk/>
            <pc:sldMk cId="2161398344" sldId="256"/>
            <ac:picMk id="7171" creationId="{88C20BFC-B2AE-42CD-F4C9-77A17CC7C395}"/>
          </ac:picMkLst>
        </pc:picChg>
        <pc:picChg chg="add del mod">
          <ac:chgData name="siripong siripongpisit" userId="878f0f991c7d1eda" providerId="LiveId" clId="{3EB54CBC-3CF2-4A70-98B9-3DC0C2CCB052}" dt="2023-11-29T12:49:07.802" v="3713"/>
          <ac:picMkLst>
            <pc:docMk/>
            <pc:sldMk cId="2161398344" sldId="256"/>
            <ac:picMk id="7172" creationId="{8F2F1C76-742A-E7CA-C8D7-EF4180AC0AE7}"/>
          </ac:picMkLst>
        </pc:picChg>
        <pc:picChg chg="add del mod">
          <ac:chgData name="siripong siripongpisit" userId="878f0f991c7d1eda" providerId="LiveId" clId="{3EB54CBC-3CF2-4A70-98B9-3DC0C2CCB052}" dt="2023-11-29T12:56:17.363" v="3792" actId="478"/>
          <ac:picMkLst>
            <pc:docMk/>
            <pc:sldMk cId="2161398344" sldId="256"/>
            <ac:picMk id="7173" creationId="{A0F66A20-7788-5C52-14CB-7559C0D3E445}"/>
          </ac:picMkLst>
        </pc:picChg>
        <pc:picChg chg="add del mod ord">
          <ac:chgData name="siripong siripongpisit" userId="878f0f991c7d1eda" providerId="LiveId" clId="{3EB54CBC-3CF2-4A70-98B9-3DC0C2CCB052}" dt="2023-11-29T13:04:03.070" v="3881" actId="478"/>
          <ac:picMkLst>
            <pc:docMk/>
            <pc:sldMk cId="2161398344" sldId="256"/>
            <ac:picMk id="7174" creationId="{BC425A6E-6548-23E7-D7E3-047001E953AF}"/>
          </ac:picMkLst>
        </pc:picChg>
        <pc:picChg chg="add del mod">
          <ac:chgData name="siripong siripongpisit" userId="878f0f991c7d1eda" providerId="LiveId" clId="{3EB54CBC-3CF2-4A70-98B9-3DC0C2CCB052}" dt="2023-11-29T12:54:12.982" v="3747"/>
          <ac:picMkLst>
            <pc:docMk/>
            <pc:sldMk cId="2161398344" sldId="256"/>
            <ac:picMk id="7175" creationId="{2ECA6C28-DC5E-1E10-B44A-12126A214FCD}"/>
          </ac:picMkLst>
        </pc:picChg>
        <pc:picChg chg="mod">
          <ac:chgData name="siripong siripongpisit" userId="878f0f991c7d1eda" providerId="LiveId" clId="{3EB54CBC-3CF2-4A70-98B9-3DC0C2CCB052}" dt="2023-11-29T12:54:23.736" v="3752"/>
          <ac:picMkLst>
            <pc:docMk/>
            <pc:sldMk cId="2161398344" sldId="256"/>
            <ac:picMk id="7177" creationId="{690FD05F-8C18-9030-C633-24A8098BFCBE}"/>
          </ac:picMkLst>
        </pc:picChg>
        <pc:picChg chg="mod">
          <ac:chgData name="siripong siripongpisit" userId="878f0f991c7d1eda" providerId="LiveId" clId="{3EB54CBC-3CF2-4A70-98B9-3DC0C2CCB052}" dt="2023-11-29T12:54:23.736" v="3752"/>
          <ac:picMkLst>
            <pc:docMk/>
            <pc:sldMk cId="2161398344" sldId="256"/>
            <ac:picMk id="7178" creationId="{7DEF5A2A-D2CB-CD66-0C42-240FDCFFF740}"/>
          </ac:picMkLst>
        </pc:picChg>
        <pc:picChg chg="add del mod modCrop">
          <ac:chgData name="siripong siripongpisit" userId="878f0f991c7d1eda" providerId="LiveId" clId="{3EB54CBC-3CF2-4A70-98B9-3DC0C2CCB052}" dt="2023-11-29T12:55:55.356" v="3791" actId="478"/>
          <ac:picMkLst>
            <pc:docMk/>
            <pc:sldMk cId="2161398344" sldId="256"/>
            <ac:picMk id="7179" creationId="{1A92C0FB-A29B-FFAC-5D93-391254DB133A}"/>
          </ac:picMkLst>
        </pc:picChg>
        <pc:picChg chg="add del mod">
          <ac:chgData name="siripong siripongpisit" userId="878f0f991c7d1eda" providerId="LiveId" clId="{3EB54CBC-3CF2-4A70-98B9-3DC0C2CCB052}" dt="2023-11-29T12:59:46.264" v="3839" actId="478"/>
          <ac:picMkLst>
            <pc:docMk/>
            <pc:sldMk cId="2161398344" sldId="256"/>
            <ac:picMk id="7182" creationId="{8ABF0454-5507-00FF-5356-020EA5AA33CD}"/>
          </ac:picMkLst>
        </pc:picChg>
        <pc:picChg chg="add del mod">
          <ac:chgData name="siripong siripongpisit" userId="878f0f991c7d1eda" providerId="LiveId" clId="{3EB54CBC-3CF2-4A70-98B9-3DC0C2CCB052}" dt="2023-11-29T12:58:35.974" v="3804"/>
          <ac:picMkLst>
            <pc:docMk/>
            <pc:sldMk cId="2161398344" sldId="256"/>
            <ac:picMk id="7183" creationId="{E31540F5-3C8B-F9CA-341E-80F6AC42C6C5}"/>
          </ac:picMkLst>
        </pc:picChg>
        <pc:picChg chg="add del mod">
          <ac:chgData name="siripong siripongpisit" userId="878f0f991c7d1eda" providerId="LiveId" clId="{3EB54CBC-3CF2-4A70-98B9-3DC0C2CCB052}" dt="2023-11-29T13:04:02.651" v="3880" actId="478"/>
          <ac:picMkLst>
            <pc:docMk/>
            <pc:sldMk cId="2161398344" sldId="256"/>
            <ac:picMk id="7184" creationId="{ED8125D0-DB8C-BB87-BFAA-B78D04E38F51}"/>
          </ac:picMkLst>
        </pc:picChg>
        <pc:picChg chg="mod modCrop">
          <ac:chgData name="siripong siripongpisit" userId="878f0f991c7d1eda" providerId="LiveId" clId="{3EB54CBC-3CF2-4A70-98B9-3DC0C2CCB052}" dt="2023-11-29T12:59:41.824" v="3838" actId="1035"/>
          <ac:picMkLst>
            <pc:docMk/>
            <pc:sldMk cId="2161398344" sldId="256"/>
            <ac:picMk id="7186" creationId="{BEF39F10-0E59-1081-A7EC-53C3066EA206}"/>
          </ac:picMkLst>
        </pc:picChg>
        <pc:picChg chg="mod">
          <ac:chgData name="siripong siripongpisit" userId="878f0f991c7d1eda" providerId="LiveId" clId="{3EB54CBC-3CF2-4A70-98B9-3DC0C2CCB052}" dt="2023-11-29T12:59:01.823" v="3825"/>
          <ac:picMkLst>
            <pc:docMk/>
            <pc:sldMk cId="2161398344" sldId="256"/>
            <ac:picMk id="7187" creationId="{AA77EED6-6393-004F-21D8-41DD0D675DE0}"/>
          </ac:picMkLst>
        </pc:picChg>
        <pc:picChg chg="add del mod">
          <ac:chgData name="siripong siripongpisit" userId="878f0f991c7d1eda" providerId="LiveId" clId="{3EB54CBC-3CF2-4A70-98B9-3DC0C2CCB052}" dt="2023-11-29T13:01:15.218" v="3859"/>
          <ac:picMkLst>
            <pc:docMk/>
            <pc:sldMk cId="2161398344" sldId="256"/>
            <ac:picMk id="7188" creationId="{DC53DE94-E2A3-6F44-4913-2B791435CD1E}"/>
          </ac:picMkLst>
        </pc:picChg>
        <pc:picChg chg="add del mod modCrop">
          <ac:chgData name="siripong siripongpisit" userId="878f0f991c7d1eda" providerId="LiveId" clId="{3EB54CBC-3CF2-4A70-98B9-3DC0C2CCB052}" dt="2023-11-29T13:04:00.101" v="3879" actId="478"/>
          <ac:picMkLst>
            <pc:docMk/>
            <pc:sldMk cId="2161398344" sldId="256"/>
            <ac:picMk id="7189" creationId="{4900D1B0-E8C2-44D8-3E79-83F25A626399}"/>
          </ac:picMkLst>
        </pc:picChg>
        <pc:picChg chg="add mod">
          <ac:chgData name="siripong siripongpisit" userId="878f0f991c7d1eda" providerId="LiveId" clId="{3EB54CBC-3CF2-4A70-98B9-3DC0C2CCB052}" dt="2023-11-29T13:04:10.671" v="3883"/>
          <ac:picMkLst>
            <pc:docMk/>
            <pc:sldMk cId="2161398344" sldId="256"/>
            <ac:picMk id="7190" creationId="{1549492C-0B68-0F8F-9BCA-1038E8415360}"/>
          </ac:picMkLst>
        </pc:picChg>
        <pc:cxnChg chg="add mod">
          <ac:chgData name="siripong siripongpisit" userId="878f0f991c7d1eda" providerId="LiveId" clId="{3EB54CBC-3CF2-4A70-98B9-3DC0C2CCB052}" dt="2023-11-28T11:13:35.694" v="470" actId="14100"/>
          <ac:cxnSpMkLst>
            <pc:docMk/>
            <pc:sldMk cId="2161398344" sldId="256"/>
            <ac:cxnSpMk id="18" creationId="{7BDE6F63-87AE-F24B-3305-0BFD7F5F1483}"/>
          </ac:cxnSpMkLst>
        </pc:cxnChg>
      </pc:sldChg>
      <pc:sldChg chg="addSp delSp modSp mod delDesignElem">
        <pc:chgData name="siripong siripongpisit" userId="878f0f991c7d1eda" providerId="LiveId" clId="{3EB54CBC-3CF2-4A70-98B9-3DC0C2CCB052}" dt="2023-11-28T12:54:02.532" v="802" actId="170"/>
        <pc:sldMkLst>
          <pc:docMk/>
          <pc:sldMk cId="1581969715" sldId="257"/>
        </pc:sldMkLst>
        <pc:spChg chg="add">
          <ac:chgData name="siripong siripongpisit" userId="878f0f991c7d1eda" providerId="LiveId" clId="{3EB54CBC-3CF2-4A70-98B9-3DC0C2CCB052}" dt="2023-11-28T12:32:51.136" v="597" actId="26606"/>
          <ac:spMkLst>
            <pc:docMk/>
            <pc:sldMk cId="1581969715" sldId="257"/>
            <ac:spMk id="7" creationId="{42A4FC2C-047E-45A5-965D-8E1E3BF09BC6}"/>
          </ac:spMkLst>
        </pc:spChg>
        <pc:spChg chg="add del mod">
          <ac:chgData name="siripong siripongpisit" userId="878f0f991c7d1eda" providerId="LiveId" clId="{3EB54CBC-3CF2-4A70-98B9-3DC0C2CCB052}" dt="2023-11-28T11:02:31.378" v="391"/>
          <ac:spMkLst>
            <pc:docMk/>
            <pc:sldMk cId="1581969715" sldId="257"/>
            <ac:spMk id="10" creationId="{42A4FC2C-047E-45A5-965D-8E1E3BF09BC6}"/>
          </ac:spMkLst>
        </pc:spChg>
        <pc:picChg chg="add del mod">
          <ac:chgData name="siripong siripongpisit" userId="878f0f991c7d1eda" providerId="LiveId" clId="{3EB54CBC-3CF2-4A70-98B9-3DC0C2CCB052}" dt="2023-11-28T12:33:28.957" v="608"/>
          <ac:picMkLst>
            <pc:docMk/>
            <pc:sldMk cId="1581969715" sldId="257"/>
            <ac:picMk id="2" creationId="{ABA6EC69-D465-B83E-C923-0E86DBAECCC8}"/>
          </ac:picMkLst>
        </pc:picChg>
        <pc:picChg chg="add del mod">
          <ac:chgData name="siripong siripongpisit" userId="878f0f991c7d1eda" providerId="LiveId" clId="{3EB54CBC-3CF2-4A70-98B9-3DC0C2CCB052}" dt="2023-11-28T12:33:28.613" v="607"/>
          <ac:picMkLst>
            <pc:docMk/>
            <pc:sldMk cId="1581969715" sldId="257"/>
            <ac:picMk id="3" creationId="{E3E236C8-A86D-60FC-A4EB-0AAB4B33774D}"/>
          </ac:picMkLst>
        </pc:picChg>
        <pc:picChg chg="mod">
          <ac:chgData name="siripong siripongpisit" userId="878f0f991c7d1eda" providerId="LiveId" clId="{3EB54CBC-3CF2-4A70-98B9-3DC0C2CCB052}" dt="2023-11-28T12:48:30.459" v="679"/>
          <ac:picMkLst>
            <pc:docMk/>
            <pc:sldMk cId="1581969715" sldId="257"/>
            <ac:picMk id="5" creationId="{659AC7C2-8B69-FB44-8A24-104CF37DF2E7}"/>
          </ac:picMkLst>
        </pc:picChg>
        <pc:picChg chg="add del mod">
          <ac:chgData name="siripong siripongpisit" userId="878f0f991c7d1eda" providerId="LiveId" clId="{3EB54CBC-3CF2-4A70-98B9-3DC0C2CCB052}" dt="2023-11-28T12:48:50.838" v="692" actId="478"/>
          <ac:picMkLst>
            <pc:docMk/>
            <pc:sldMk cId="1581969715" sldId="257"/>
            <ac:picMk id="8" creationId="{E67E77A0-C636-EDF0-2A70-AE08B20AFE98}"/>
          </ac:picMkLst>
        </pc:picChg>
        <pc:picChg chg="add del mod ord">
          <ac:chgData name="siripong siripongpisit" userId="878f0f991c7d1eda" providerId="LiveId" clId="{3EB54CBC-3CF2-4A70-98B9-3DC0C2CCB052}" dt="2023-11-28T12:54:02.532" v="802" actId="170"/>
          <ac:picMkLst>
            <pc:docMk/>
            <pc:sldMk cId="1581969715" sldId="257"/>
            <ac:picMk id="9" creationId="{B1C1183D-5C95-88FC-807D-9FF0924550AE}"/>
          </ac:picMkLst>
        </pc:picChg>
        <pc:picChg chg="add del mod">
          <ac:chgData name="siripong siripongpisit" userId="878f0f991c7d1eda" providerId="LiveId" clId="{3EB54CBC-3CF2-4A70-98B9-3DC0C2CCB052}" dt="2023-11-28T12:37:46.783" v="629" actId="478"/>
          <ac:picMkLst>
            <pc:docMk/>
            <pc:sldMk cId="1581969715" sldId="257"/>
            <ac:picMk id="11" creationId="{7D7B77E4-3FC3-4935-A7AA-6810F718E140}"/>
          </ac:picMkLst>
        </pc:picChg>
        <pc:picChg chg="add del mod">
          <ac:chgData name="siripong siripongpisit" userId="878f0f991c7d1eda" providerId="LiveId" clId="{3EB54CBC-3CF2-4A70-98B9-3DC0C2CCB052}" dt="2023-11-28T12:36:46.062" v="623"/>
          <ac:picMkLst>
            <pc:docMk/>
            <pc:sldMk cId="1581969715" sldId="257"/>
            <ac:picMk id="12" creationId="{898E9022-9C28-5BA3-9697-CD1E111082AC}"/>
          </ac:picMkLst>
        </pc:picChg>
        <pc:picChg chg="add del mod">
          <ac:chgData name="siripong siripongpisit" userId="878f0f991c7d1eda" providerId="LiveId" clId="{3EB54CBC-3CF2-4A70-98B9-3DC0C2CCB052}" dt="2023-11-28T12:41:12.022" v="652" actId="478"/>
          <ac:picMkLst>
            <pc:docMk/>
            <pc:sldMk cId="1581969715" sldId="257"/>
            <ac:picMk id="13" creationId="{842C515C-49C4-9110-5759-7D9E4388606D}"/>
          </ac:picMkLst>
        </pc:picChg>
        <pc:picChg chg="add del mod">
          <ac:chgData name="siripong siripongpisit" userId="878f0f991c7d1eda" providerId="LiveId" clId="{3EB54CBC-3CF2-4A70-98B9-3DC0C2CCB052}" dt="2023-11-28T12:39:11.008" v="639" actId="478"/>
          <ac:picMkLst>
            <pc:docMk/>
            <pc:sldMk cId="1581969715" sldId="257"/>
            <ac:picMk id="14" creationId="{BA67FE30-495D-BF6C-32F2-E72D1F164CF5}"/>
          </ac:picMkLst>
        </pc:picChg>
        <pc:picChg chg="add del mod">
          <ac:chgData name="siripong siripongpisit" userId="878f0f991c7d1eda" providerId="LiveId" clId="{3EB54CBC-3CF2-4A70-98B9-3DC0C2CCB052}" dt="2023-11-28T12:41:07.011" v="648"/>
          <ac:picMkLst>
            <pc:docMk/>
            <pc:sldMk cId="1581969715" sldId="257"/>
            <ac:picMk id="15" creationId="{ABB11FE4-A118-C7B4-21E0-6FA26E31D36B}"/>
          </ac:picMkLst>
        </pc:picChg>
        <pc:picChg chg="add del mod">
          <ac:chgData name="siripong siripongpisit" userId="878f0f991c7d1eda" providerId="LiveId" clId="{3EB54CBC-3CF2-4A70-98B9-3DC0C2CCB052}" dt="2023-11-28T12:41:06.067" v="646"/>
          <ac:picMkLst>
            <pc:docMk/>
            <pc:sldMk cId="1581969715" sldId="257"/>
            <ac:picMk id="16" creationId="{151132CF-4C48-3A35-7ACF-321DFA3D4987}"/>
          </ac:picMkLst>
        </pc:picChg>
        <pc:picChg chg="add del mod">
          <ac:chgData name="siripong siripongpisit" userId="878f0f991c7d1eda" providerId="LiveId" clId="{3EB54CBC-3CF2-4A70-98B9-3DC0C2CCB052}" dt="2023-11-28T12:44:36.606" v="657" actId="478"/>
          <ac:picMkLst>
            <pc:docMk/>
            <pc:sldMk cId="1581969715" sldId="257"/>
            <ac:picMk id="17" creationId="{967C43B1-8FEF-46A4-3035-D5D738FFB892}"/>
          </ac:picMkLst>
        </pc:picChg>
        <pc:picChg chg="add del mod">
          <ac:chgData name="siripong siripongpisit" userId="878f0f991c7d1eda" providerId="LiveId" clId="{3EB54CBC-3CF2-4A70-98B9-3DC0C2CCB052}" dt="2023-11-28T12:45:25.663" v="662" actId="478"/>
          <ac:picMkLst>
            <pc:docMk/>
            <pc:sldMk cId="1581969715" sldId="257"/>
            <ac:picMk id="18" creationId="{D156BF38-46D2-D0F7-81D5-FD38FA804DE7}"/>
          </ac:picMkLst>
        </pc:picChg>
        <pc:picChg chg="add del mod">
          <ac:chgData name="siripong siripongpisit" userId="878f0f991c7d1eda" providerId="LiveId" clId="{3EB54CBC-3CF2-4A70-98B9-3DC0C2CCB052}" dt="2023-11-28T12:52:23.713" v="782" actId="478"/>
          <ac:picMkLst>
            <pc:docMk/>
            <pc:sldMk cId="1581969715" sldId="257"/>
            <ac:picMk id="19" creationId="{D5410163-275F-3CB6-AFC7-3BB0ECA00318}"/>
          </ac:picMkLst>
        </pc:picChg>
        <pc:picChg chg="add del mod">
          <ac:chgData name="siripong siripongpisit" userId="878f0f991c7d1eda" providerId="LiveId" clId="{3EB54CBC-3CF2-4A70-98B9-3DC0C2CCB052}" dt="2023-11-28T12:48:27.105" v="678"/>
          <ac:picMkLst>
            <pc:docMk/>
            <pc:sldMk cId="1581969715" sldId="257"/>
            <ac:picMk id="20" creationId="{0C634CCF-7CFC-FEAA-7BA0-05B943B44E81}"/>
          </ac:picMkLst>
        </pc:picChg>
        <pc:picChg chg="add del mod">
          <ac:chgData name="siripong siripongpisit" userId="878f0f991c7d1eda" providerId="LiveId" clId="{3EB54CBC-3CF2-4A70-98B9-3DC0C2CCB052}" dt="2023-11-28T12:52:22.973" v="781" actId="478"/>
          <ac:picMkLst>
            <pc:docMk/>
            <pc:sldMk cId="1581969715" sldId="257"/>
            <ac:picMk id="21" creationId="{85A85BC5-B91A-BEE8-745D-CA516AFE8D30}"/>
          </ac:picMkLst>
        </pc:picChg>
        <pc:picChg chg="add del mod ord">
          <ac:chgData name="siripong siripongpisit" userId="878f0f991c7d1eda" providerId="LiveId" clId="{3EB54CBC-3CF2-4A70-98B9-3DC0C2CCB052}" dt="2023-11-28T12:52:09.427" v="777" actId="478"/>
          <ac:picMkLst>
            <pc:docMk/>
            <pc:sldMk cId="1581969715" sldId="257"/>
            <ac:picMk id="22" creationId="{A4F9AAB1-9B9E-CCD8-8720-9A471FE927E6}"/>
          </ac:picMkLst>
        </pc:picChg>
        <pc:picChg chg="add del mod ord">
          <ac:chgData name="siripong siripongpisit" userId="878f0f991c7d1eda" providerId="LiveId" clId="{3EB54CBC-3CF2-4A70-98B9-3DC0C2CCB052}" dt="2023-11-28T12:52:01.646" v="775"/>
          <ac:picMkLst>
            <pc:docMk/>
            <pc:sldMk cId="1581969715" sldId="257"/>
            <ac:picMk id="23" creationId="{DCE1ABC4-40E4-CED5-43E4-1FA8F018DC8C}"/>
          </ac:picMkLst>
        </pc:picChg>
        <pc:picChg chg="add del mod">
          <ac:chgData name="siripong siripongpisit" userId="878f0f991c7d1eda" providerId="LiveId" clId="{3EB54CBC-3CF2-4A70-98B9-3DC0C2CCB052}" dt="2023-11-28T12:53:22.288" v="786" actId="478"/>
          <ac:picMkLst>
            <pc:docMk/>
            <pc:sldMk cId="1581969715" sldId="257"/>
            <ac:picMk id="24" creationId="{A9D4A0D9-CCD7-7B3D-942D-65DC72F44279}"/>
          </ac:picMkLst>
        </pc:picChg>
        <pc:picChg chg="add del mod">
          <ac:chgData name="siripong siripongpisit" userId="878f0f991c7d1eda" providerId="LiveId" clId="{3EB54CBC-3CF2-4A70-98B9-3DC0C2CCB052}" dt="2023-11-28T12:53:20.929" v="785" actId="478"/>
          <ac:picMkLst>
            <pc:docMk/>
            <pc:sldMk cId="1581969715" sldId="257"/>
            <ac:picMk id="25" creationId="{41AC8A16-CA0B-902C-ADDB-466E756D4654}"/>
          </ac:picMkLst>
        </pc:picChg>
        <pc:picChg chg="add mod">
          <ac:chgData name="siripong siripongpisit" userId="878f0f991c7d1eda" providerId="LiveId" clId="{3EB54CBC-3CF2-4A70-98B9-3DC0C2CCB052}" dt="2023-11-28T12:53:54.057" v="797" actId="1076"/>
          <ac:picMkLst>
            <pc:docMk/>
            <pc:sldMk cId="1581969715" sldId="257"/>
            <ac:picMk id="26" creationId="{5689BE02-A6D2-7FC3-AB59-DCF2D6B76F2D}"/>
          </ac:picMkLst>
        </pc:picChg>
        <pc:picChg chg="add mod">
          <ac:chgData name="siripong siripongpisit" userId="878f0f991c7d1eda" providerId="LiveId" clId="{3EB54CBC-3CF2-4A70-98B9-3DC0C2CCB052}" dt="2023-11-28T12:53:59.325" v="800" actId="1036"/>
          <ac:picMkLst>
            <pc:docMk/>
            <pc:sldMk cId="1581969715" sldId="257"/>
            <ac:picMk id="27" creationId="{F4BBBCC6-DB2E-724F-5990-6067351ECC34}"/>
          </ac:picMkLst>
        </pc:picChg>
        <pc:cxnChg chg="add del mod">
          <ac:chgData name="siripong siripongpisit" userId="878f0f991c7d1eda" providerId="LiveId" clId="{3EB54CBC-3CF2-4A70-98B9-3DC0C2CCB052}" dt="2023-11-28T12:33:28.324" v="606"/>
          <ac:cxnSpMkLst>
            <pc:docMk/>
            <pc:sldMk cId="1581969715" sldId="257"/>
            <ac:cxnSpMk id="4" creationId="{8E968206-9321-1AA2-F13F-7E1220A3FDD8}"/>
          </ac:cxnSpMkLst>
        </pc:cxnChg>
        <pc:cxnChg chg="add del mod">
          <ac:chgData name="siripong siripongpisit" userId="878f0f991c7d1eda" providerId="LiveId" clId="{3EB54CBC-3CF2-4A70-98B9-3DC0C2CCB052}" dt="2023-11-28T12:37:46.365" v="628"/>
          <ac:cxnSpMkLst>
            <pc:docMk/>
            <pc:sldMk cId="1581969715" sldId="257"/>
            <ac:cxnSpMk id="6" creationId="{CD618FBA-252E-3207-E75B-01BC33763A78}"/>
          </ac:cxnSpMkLst>
        </pc:cxnChg>
      </pc:sldChg>
      <pc:sldChg chg="addSp delSp modSp mod">
        <pc:chgData name="siripong siripongpisit" userId="878f0f991c7d1eda" providerId="LiveId" clId="{3EB54CBC-3CF2-4A70-98B9-3DC0C2CCB052}" dt="2023-11-29T10:50:29.603" v="2327"/>
        <pc:sldMkLst>
          <pc:docMk/>
          <pc:sldMk cId="2911841837" sldId="258"/>
        </pc:sldMkLst>
        <pc:spChg chg="add del mod">
          <ac:chgData name="siripong siripongpisit" userId="878f0f991c7d1eda" providerId="LiveId" clId="{3EB54CBC-3CF2-4A70-98B9-3DC0C2CCB052}" dt="2023-11-28T10:44:42.172" v="102" actId="478"/>
          <ac:spMkLst>
            <pc:docMk/>
            <pc:sldMk cId="2911841837" sldId="258"/>
            <ac:spMk id="5" creationId="{8255523A-453C-BFD4-C8AA-12A9C3E85268}"/>
          </ac:spMkLst>
        </pc:spChg>
        <pc:spChg chg="add del mod">
          <ac:chgData name="siripong siripongpisit" userId="878f0f991c7d1eda" providerId="LiveId" clId="{3EB54CBC-3CF2-4A70-98B9-3DC0C2CCB052}" dt="2023-11-28T10:44:42.172" v="102" actId="478"/>
          <ac:spMkLst>
            <pc:docMk/>
            <pc:sldMk cId="2911841837" sldId="258"/>
            <ac:spMk id="6" creationId="{174FE9BC-4D17-5175-3D10-7EF4B2CF578D}"/>
          </ac:spMkLst>
        </pc:spChg>
        <pc:spChg chg="add del mod">
          <ac:chgData name="siripong siripongpisit" userId="878f0f991c7d1eda" providerId="LiveId" clId="{3EB54CBC-3CF2-4A70-98B9-3DC0C2CCB052}" dt="2023-11-28T10:44:42.172" v="102" actId="478"/>
          <ac:spMkLst>
            <pc:docMk/>
            <pc:sldMk cId="2911841837" sldId="258"/>
            <ac:spMk id="8" creationId="{E9B418F5-F3EA-1363-B0B0-ADC76406980C}"/>
          </ac:spMkLst>
        </pc:spChg>
        <pc:spChg chg="add mod">
          <ac:chgData name="siripong siripongpisit" userId="878f0f991c7d1eda" providerId="LiveId" clId="{3EB54CBC-3CF2-4A70-98B9-3DC0C2CCB052}" dt="2023-11-28T11:11:35.365" v="454"/>
          <ac:spMkLst>
            <pc:docMk/>
            <pc:sldMk cId="2911841837" sldId="258"/>
            <ac:spMk id="9" creationId="{0F247DA7-8883-007A-3627-0AB7F58A0084}"/>
          </ac:spMkLst>
        </pc:spChg>
        <pc:spChg chg="add mod">
          <ac:chgData name="siripong siripongpisit" userId="878f0f991c7d1eda" providerId="LiveId" clId="{3EB54CBC-3CF2-4A70-98B9-3DC0C2CCB052}" dt="2023-11-28T11:11:35.365" v="454"/>
          <ac:spMkLst>
            <pc:docMk/>
            <pc:sldMk cId="2911841837" sldId="258"/>
            <ac:spMk id="10" creationId="{6A239674-8C14-1C34-380C-4C72B1E33FE4}"/>
          </ac:spMkLst>
        </pc:spChg>
        <pc:spChg chg="add mod">
          <ac:chgData name="siripong siripongpisit" userId="878f0f991c7d1eda" providerId="LiveId" clId="{3EB54CBC-3CF2-4A70-98B9-3DC0C2CCB052}" dt="2023-11-28T11:11:35.365" v="454"/>
          <ac:spMkLst>
            <pc:docMk/>
            <pc:sldMk cId="2911841837" sldId="258"/>
            <ac:spMk id="11" creationId="{DDF14307-4677-F089-3AA6-2E7635002787}"/>
          </ac:spMkLst>
        </pc:spChg>
        <pc:spChg chg="add mod">
          <ac:chgData name="siripong siripongpisit" userId="878f0f991c7d1eda" providerId="LiveId" clId="{3EB54CBC-3CF2-4A70-98B9-3DC0C2CCB052}" dt="2023-11-28T11:11:35.365" v="454"/>
          <ac:spMkLst>
            <pc:docMk/>
            <pc:sldMk cId="2911841837" sldId="258"/>
            <ac:spMk id="12" creationId="{620D444F-0C75-AAA1-7792-41242B46B694}"/>
          </ac:spMkLst>
        </pc:spChg>
        <pc:grpChg chg="add del mod">
          <ac:chgData name="siripong siripongpisit" userId="878f0f991c7d1eda" providerId="LiveId" clId="{3EB54CBC-3CF2-4A70-98B9-3DC0C2CCB052}" dt="2023-11-28T13:08:08.135" v="844" actId="21"/>
          <ac:grpSpMkLst>
            <pc:docMk/>
            <pc:sldMk cId="2911841837" sldId="258"/>
            <ac:grpSpMk id="16" creationId="{1CAFA43F-68A1-320B-BD59-E749ABF69C2C}"/>
          </ac:grpSpMkLst>
        </pc:grpChg>
        <pc:grpChg chg="add mod">
          <ac:chgData name="siripong siripongpisit" userId="878f0f991c7d1eda" providerId="LiveId" clId="{3EB54CBC-3CF2-4A70-98B9-3DC0C2CCB052}" dt="2023-11-28T13:35:54.753" v="1064" actId="1076"/>
          <ac:grpSpMkLst>
            <pc:docMk/>
            <pc:sldMk cId="2911841837" sldId="258"/>
            <ac:grpSpMk id="17" creationId="{0194AF4D-1E1A-91CF-63BD-B67252949898}"/>
          </ac:grpSpMkLst>
        </pc:grpChg>
        <pc:grpChg chg="add mod">
          <ac:chgData name="siripong siripongpisit" userId="878f0f991c7d1eda" providerId="LiveId" clId="{3EB54CBC-3CF2-4A70-98B9-3DC0C2CCB052}" dt="2023-11-28T13:35:54.753" v="1064" actId="1076"/>
          <ac:grpSpMkLst>
            <pc:docMk/>
            <pc:sldMk cId="2911841837" sldId="258"/>
            <ac:grpSpMk id="20" creationId="{B0E0C477-CD39-C690-C2CA-815517F8F380}"/>
          </ac:grpSpMkLst>
        </pc:grpChg>
        <pc:grpChg chg="add mod">
          <ac:chgData name="siripong siripongpisit" userId="878f0f991c7d1eda" providerId="LiveId" clId="{3EB54CBC-3CF2-4A70-98B9-3DC0C2CCB052}" dt="2023-11-28T13:35:54.753" v="1064" actId="1076"/>
          <ac:grpSpMkLst>
            <pc:docMk/>
            <pc:sldMk cId="2911841837" sldId="258"/>
            <ac:grpSpMk id="23" creationId="{7DFBAD19-D9C3-61D6-6FBC-F053A7CB258F}"/>
          </ac:grpSpMkLst>
        </pc:grpChg>
        <pc:grpChg chg="add del mod">
          <ac:chgData name="siripong siripongpisit" userId="878f0f991c7d1eda" providerId="LiveId" clId="{3EB54CBC-3CF2-4A70-98B9-3DC0C2CCB052}" dt="2023-11-29T04:13:33.363" v="1675" actId="21"/>
          <ac:grpSpMkLst>
            <pc:docMk/>
            <pc:sldMk cId="2911841837" sldId="258"/>
            <ac:grpSpMk id="31" creationId="{1C93BF49-F9DD-8A19-B5AF-64F13C5CA87C}"/>
          </ac:grpSpMkLst>
        </pc:grpChg>
        <pc:grpChg chg="add del mod">
          <ac:chgData name="siripong siripongpisit" userId="878f0f991c7d1eda" providerId="LiveId" clId="{3EB54CBC-3CF2-4A70-98B9-3DC0C2CCB052}" dt="2023-11-29T05:03:06.259" v="1955" actId="165"/>
          <ac:grpSpMkLst>
            <pc:docMk/>
            <pc:sldMk cId="2911841837" sldId="258"/>
            <ac:grpSpMk id="2074" creationId="{C517C952-E1AE-D356-FA65-BEF3712A327D}"/>
          </ac:grpSpMkLst>
        </pc:grpChg>
        <pc:grpChg chg="add del mod">
          <ac:chgData name="siripong siripongpisit" userId="878f0f991c7d1eda" providerId="LiveId" clId="{3EB54CBC-3CF2-4A70-98B9-3DC0C2CCB052}" dt="2023-11-29T05:04:05.073" v="1965" actId="21"/>
          <ac:grpSpMkLst>
            <pc:docMk/>
            <pc:sldMk cId="2911841837" sldId="258"/>
            <ac:grpSpMk id="2077" creationId="{7A351B0A-7506-4535-5DBF-D9D8CA6CC3AB}"/>
          </ac:grpSpMkLst>
        </pc:grpChg>
        <pc:grpChg chg="add del mod">
          <ac:chgData name="siripong siripongpisit" userId="878f0f991c7d1eda" providerId="LiveId" clId="{3EB54CBC-3CF2-4A70-98B9-3DC0C2CCB052}" dt="2023-11-29T10:37:59.978" v="2201" actId="478"/>
          <ac:grpSpMkLst>
            <pc:docMk/>
            <pc:sldMk cId="2911841837" sldId="258"/>
            <ac:grpSpMk id="2079" creationId="{4A92A0FC-9C18-7451-2B71-886EC1E0A286}"/>
          </ac:grpSpMkLst>
        </pc:grpChg>
        <pc:grpChg chg="add del mod">
          <ac:chgData name="siripong siripongpisit" userId="878f0f991c7d1eda" providerId="LiveId" clId="{3EB54CBC-3CF2-4A70-98B9-3DC0C2CCB052}" dt="2023-11-29T10:38:31.039" v="2207" actId="21"/>
          <ac:grpSpMkLst>
            <pc:docMk/>
            <pc:sldMk cId="2911841837" sldId="258"/>
            <ac:grpSpMk id="2082" creationId="{1A0F0BB7-A38A-170B-7BEF-C5B02AE10FFF}"/>
          </ac:grpSpMkLst>
        </pc:grpChg>
        <pc:picChg chg="add mod modCrop">
          <ac:chgData name="siripong siripongpisit" userId="878f0f991c7d1eda" providerId="LiveId" clId="{3EB54CBC-3CF2-4A70-98B9-3DC0C2CCB052}" dt="2023-11-28T11:11:35.365" v="454"/>
          <ac:picMkLst>
            <pc:docMk/>
            <pc:sldMk cId="2911841837" sldId="258"/>
            <ac:picMk id="3" creationId="{1A9257A6-8D98-140D-94F3-D4F94A9C1442}"/>
          </ac:picMkLst>
        </pc:picChg>
        <pc:picChg chg="add del mod modCrop">
          <ac:chgData name="siripong siripongpisit" userId="878f0f991c7d1eda" providerId="LiveId" clId="{3EB54CBC-3CF2-4A70-98B9-3DC0C2CCB052}" dt="2023-11-28T10:44:38.405" v="99" actId="478"/>
          <ac:picMkLst>
            <pc:docMk/>
            <pc:sldMk cId="2911841837" sldId="258"/>
            <ac:picMk id="4" creationId="{99467288-EFF2-A535-DE51-40BD278BA928}"/>
          </ac:picMkLst>
        </pc:picChg>
        <pc:picChg chg="mod">
          <ac:chgData name="siripong siripongpisit" userId="878f0f991c7d1eda" providerId="LiveId" clId="{3EB54CBC-3CF2-4A70-98B9-3DC0C2CCB052}" dt="2023-11-28T11:11:35.365" v="454"/>
          <ac:picMkLst>
            <pc:docMk/>
            <pc:sldMk cId="2911841837" sldId="258"/>
            <ac:picMk id="7" creationId="{D7C0DE34-B2C0-256C-B285-1BD99F58045D}"/>
          </ac:picMkLst>
        </pc:picChg>
        <pc:picChg chg="add mod ord modCrop">
          <ac:chgData name="siripong siripongpisit" userId="878f0f991c7d1eda" providerId="LiveId" clId="{3EB54CBC-3CF2-4A70-98B9-3DC0C2CCB052}" dt="2023-11-28T13:08:03.791" v="842" actId="164"/>
          <ac:picMkLst>
            <pc:docMk/>
            <pc:sldMk cId="2911841837" sldId="258"/>
            <ac:picMk id="13" creationId="{46602C8F-A031-4F43-CEB8-F2AD15485B31}"/>
          </ac:picMkLst>
        </pc:picChg>
        <pc:picChg chg="mod">
          <ac:chgData name="siripong siripongpisit" userId="878f0f991c7d1eda" providerId="LiveId" clId="{3EB54CBC-3CF2-4A70-98B9-3DC0C2CCB052}" dt="2023-11-28T11:11:35.365" v="454"/>
          <ac:picMkLst>
            <pc:docMk/>
            <pc:sldMk cId="2911841837" sldId="258"/>
            <ac:picMk id="14" creationId="{7DD99A22-D267-DC03-9D96-3C00518B24B9}"/>
          </ac:picMkLst>
        </pc:picChg>
        <pc:picChg chg="add mod">
          <ac:chgData name="siripong siripongpisit" userId="878f0f991c7d1eda" providerId="LiveId" clId="{3EB54CBC-3CF2-4A70-98B9-3DC0C2CCB052}" dt="2023-11-28T13:08:03.791" v="842" actId="164"/>
          <ac:picMkLst>
            <pc:docMk/>
            <pc:sldMk cId="2911841837" sldId="258"/>
            <ac:picMk id="15" creationId="{0461CC4F-27DF-57AD-14CA-D81E3DA6B7EF}"/>
          </ac:picMkLst>
        </pc:picChg>
        <pc:picChg chg="mod">
          <ac:chgData name="siripong siripongpisit" userId="878f0f991c7d1eda" providerId="LiveId" clId="{3EB54CBC-3CF2-4A70-98B9-3DC0C2CCB052}" dt="2023-11-28T13:35:51.742" v="1063"/>
          <ac:picMkLst>
            <pc:docMk/>
            <pc:sldMk cId="2911841837" sldId="258"/>
            <ac:picMk id="18" creationId="{76B4D8D4-4D3E-A5CF-B197-F2CDD530D19D}"/>
          </ac:picMkLst>
        </pc:picChg>
        <pc:picChg chg="mod">
          <ac:chgData name="siripong siripongpisit" userId="878f0f991c7d1eda" providerId="LiveId" clId="{3EB54CBC-3CF2-4A70-98B9-3DC0C2CCB052}" dt="2023-11-28T13:35:51.742" v="1063"/>
          <ac:picMkLst>
            <pc:docMk/>
            <pc:sldMk cId="2911841837" sldId="258"/>
            <ac:picMk id="19" creationId="{233B7BC2-DD2E-A2CB-6030-8CA93D7C8494}"/>
          </ac:picMkLst>
        </pc:picChg>
        <pc:picChg chg="mod">
          <ac:chgData name="siripong siripongpisit" userId="878f0f991c7d1eda" providerId="LiveId" clId="{3EB54CBC-3CF2-4A70-98B9-3DC0C2CCB052}" dt="2023-11-28T13:35:51.742" v="1063"/>
          <ac:picMkLst>
            <pc:docMk/>
            <pc:sldMk cId="2911841837" sldId="258"/>
            <ac:picMk id="21" creationId="{FFF5AB32-0A9E-C264-2084-6C1DE25325F6}"/>
          </ac:picMkLst>
        </pc:picChg>
        <pc:picChg chg="mod">
          <ac:chgData name="siripong siripongpisit" userId="878f0f991c7d1eda" providerId="LiveId" clId="{3EB54CBC-3CF2-4A70-98B9-3DC0C2CCB052}" dt="2023-11-28T13:35:51.742" v="1063"/>
          <ac:picMkLst>
            <pc:docMk/>
            <pc:sldMk cId="2911841837" sldId="258"/>
            <ac:picMk id="22" creationId="{159EEC0B-82F8-224E-131A-DF98C26228D1}"/>
          </ac:picMkLst>
        </pc:picChg>
        <pc:picChg chg="mod">
          <ac:chgData name="siripong siripongpisit" userId="878f0f991c7d1eda" providerId="LiveId" clId="{3EB54CBC-3CF2-4A70-98B9-3DC0C2CCB052}" dt="2023-11-28T13:35:51.742" v="1063"/>
          <ac:picMkLst>
            <pc:docMk/>
            <pc:sldMk cId="2911841837" sldId="258"/>
            <ac:picMk id="24" creationId="{34A84E15-A711-95AE-4E6E-05977CFD2AA5}"/>
          </ac:picMkLst>
        </pc:picChg>
        <pc:picChg chg="mod">
          <ac:chgData name="siripong siripongpisit" userId="878f0f991c7d1eda" providerId="LiveId" clId="{3EB54CBC-3CF2-4A70-98B9-3DC0C2CCB052}" dt="2023-11-28T13:35:51.742" v="1063"/>
          <ac:picMkLst>
            <pc:docMk/>
            <pc:sldMk cId="2911841837" sldId="258"/>
            <ac:picMk id="25" creationId="{A70E2CC6-5FDC-B02F-1208-65FB8E94B199}"/>
          </ac:picMkLst>
        </pc:picChg>
        <pc:picChg chg="add mod ord">
          <ac:chgData name="siripong siripongpisit" userId="878f0f991c7d1eda" providerId="LiveId" clId="{3EB54CBC-3CF2-4A70-98B9-3DC0C2CCB052}" dt="2023-11-29T04:24:14.786" v="1868" actId="1076"/>
          <ac:picMkLst>
            <pc:docMk/>
            <pc:sldMk cId="2911841837" sldId="258"/>
            <ac:picMk id="26" creationId="{A7A3D6AC-B704-F59C-E517-7289E1499E82}"/>
          </ac:picMkLst>
        </pc:picChg>
        <pc:picChg chg="add mod ord">
          <ac:chgData name="siripong siripongpisit" userId="878f0f991c7d1eda" providerId="LiveId" clId="{3EB54CBC-3CF2-4A70-98B9-3DC0C2CCB052}" dt="2023-11-29T04:23:42.392" v="1850" actId="1076"/>
          <ac:picMkLst>
            <pc:docMk/>
            <pc:sldMk cId="2911841837" sldId="258"/>
            <ac:picMk id="27" creationId="{7A2857D5-053A-2C47-0FFF-F6A3F5A3E53E}"/>
          </ac:picMkLst>
        </pc:picChg>
        <pc:picChg chg="add mod">
          <ac:chgData name="siripong siripongpisit" userId="878f0f991c7d1eda" providerId="LiveId" clId="{3EB54CBC-3CF2-4A70-98B9-3DC0C2CCB052}" dt="2023-11-29T04:18:04.993" v="1745" actId="1076"/>
          <ac:picMkLst>
            <pc:docMk/>
            <pc:sldMk cId="2911841837" sldId="258"/>
            <ac:picMk id="28" creationId="{33E989A7-1E16-9F14-720F-CF1E19DEF2A6}"/>
          </ac:picMkLst>
        </pc:picChg>
        <pc:picChg chg="add mod modCrop">
          <ac:chgData name="siripong siripongpisit" userId="878f0f991c7d1eda" providerId="LiveId" clId="{3EB54CBC-3CF2-4A70-98B9-3DC0C2CCB052}" dt="2023-11-29T04:13:28.323" v="1673" actId="164"/>
          <ac:picMkLst>
            <pc:docMk/>
            <pc:sldMk cId="2911841837" sldId="258"/>
            <ac:picMk id="29" creationId="{096560A6-DB96-C719-3131-6D0BF405E952}"/>
          </ac:picMkLst>
        </pc:picChg>
        <pc:picChg chg="add mod modCrop">
          <ac:chgData name="siripong siripongpisit" userId="878f0f991c7d1eda" providerId="LiveId" clId="{3EB54CBC-3CF2-4A70-98B9-3DC0C2CCB052}" dt="2023-11-29T04:13:28.323" v="1673" actId="164"/>
          <ac:picMkLst>
            <pc:docMk/>
            <pc:sldMk cId="2911841837" sldId="258"/>
            <ac:picMk id="30" creationId="{A8FB1E9D-E09E-3DC3-D593-E91B74032039}"/>
          </ac:picMkLst>
        </pc:picChg>
        <pc:picChg chg="add mod ord">
          <ac:chgData name="siripong siripongpisit" userId="878f0f991c7d1eda" providerId="LiveId" clId="{3EB54CBC-3CF2-4A70-98B9-3DC0C2CCB052}" dt="2023-11-29T04:24:03.377" v="1862" actId="1076"/>
          <ac:picMkLst>
            <pc:docMk/>
            <pc:sldMk cId="2911841837" sldId="258"/>
            <ac:picMk id="33" creationId="{39599EC3-6565-87D0-4A90-D589AD94DDB3}"/>
          </ac:picMkLst>
        </pc:picChg>
        <pc:picChg chg="add mod ord">
          <ac:chgData name="siripong siripongpisit" userId="878f0f991c7d1eda" providerId="LiveId" clId="{3EB54CBC-3CF2-4A70-98B9-3DC0C2CCB052}" dt="2023-11-29T04:23:21.852" v="1836" actId="1076"/>
          <ac:picMkLst>
            <pc:docMk/>
            <pc:sldMk cId="2911841837" sldId="258"/>
            <ac:picMk id="35" creationId="{3EE0007A-CF12-C950-68EF-7F868EFF8069}"/>
          </ac:picMkLst>
        </pc:picChg>
        <pc:picChg chg="add mod ord">
          <ac:chgData name="siripong siripongpisit" userId="878f0f991c7d1eda" providerId="LiveId" clId="{3EB54CBC-3CF2-4A70-98B9-3DC0C2CCB052}" dt="2023-11-29T04:23:51.378" v="1855" actId="1076"/>
          <ac:picMkLst>
            <pc:docMk/>
            <pc:sldMk cId="2911841837" sldId="258"/>
            <ac:picMk id="37" creationId="{FA809DCD-FCFE-9F1A-24AE-2110CE9F296F}"/>
          </ac:picMkLst>
        </pc:picChg>
        <pc:picChg chg="add mod ord">
          <ac:chgData name="siripong siripongpisit" userId="878f0f991c7d1eda" providerId="LiveId" clId="{3EB54CBC-3CF2-4A70-98B9-3DC0C2CCB052}" dt="2023-11-29T04:24:02.393" v="1861" actId="1076"/>
          <ac:picMkLst>
            <pc:docMk/>
            <pc:sldMk cId="2911841837" sldId="258"/>
            <ac:picMk id="39" creationId="{8DBB1555-F433-97A3-F7B2-01029EC9BB43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40" creationId="{DD9C15D6-9477-CB63-59A2-81A64228FBDC}"/>
          </ac:picMkLst>
        </pc:picChg>
        <pc:picChg chg="add del mod">
          <ac:chgData name="siripong siripongpisit" userId="878f0f991c7d1eda" providerId="LiveId" clId="{3EB54CBC-3CF2-4A70-98B9-3DC0C2CCB052}" dt="2023-11-29T04:22:47.370" v="1810" actId="478"/>
          <ac:picMkLst>
            <pc:docMk/>
            <pc:sldMk cId="2911841837" sldId="258"/>
            <ac:picMk id="41" creationId="{7E79D1DF-5D44-36C3-F1CA-A98683753ECE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42" creationId="{1B210603-8CE6-673C-B6B9-E8BBFFFB9BD7}"/>
          </ac:picMkLst>
        </pc:picChg>
        <pc:picChg chg="add del mod">
          <ac:chgData name="siripong siripongpisit" userId="878f0f991c7d1eda" providerId="LiveId" clId="{3EB54CBC-3CF2-4A70-98B9-3DC0C2CCB052}" dt="2023-11-29T04:22:48.531" v="1812" actId="478"/>
          <ac:picMkLst>
            <pc:docMk/>
            <pc:sldMk cId="2911841837" sldId="258"/>
            <ac:picMk id="43" creationId="{7AA2A66F-7508-4685-6159-39C958CDB6FA}"/>
          </ac:picMkLst>
        </pc:picChg>
        <pc:picChg chg="add del mod">
          <ac:chgData name="siripong siripongpisit" userId="878f0f991c7d1eda" providerId="LiveId" clId="{3EB54CBC-3CF2-4A70-98B9-3DC0C2CCB052}" dt="2023-11-29T04:22:47.679" v="1811" actId="478"/>
          <ac:picMkLst>
            <pc:docMk/>
            <pc:sldMk cId="2911841837" sldId="258"/>
            <ac:picMk id="44" creationId="{72B6C52B-CCF0-242E-AAE6-7D12F38B0DA4}"/>
          </ac:picMkLst>
        </pc:picChg>
        <pc:picChg chg="add del mod">
          <ac:chgData name="siripong siripongpisit" userId="878f0f991c7d1eda" providerId="LiveId" clId="{3EB54CBC-3CF2-4A70-98B9-3DC0C2CCB052}" dt="2023-11-29T04:22:47.062" v="1809" actId="478"/>
          <ac:picMkLst>
            <pc:docMk/>
            <pc:sldMk cId="2911841837" sldId="258"/>
            <ac:picMk id="45" creationId="{FDB1F071-453F-6D7C-0B5A-740951288890}"/>
          </ac:picMkLst>
        </pc:picChg>
        <pc:picChg chg="add del mod">
          <ac:chgData name="siripong siripongpisit" userId="878f0f991c7d1eda" providerId="LiveId" clId="{3EB54CBC-3CF2-4A70-98B9-3DC0C2CCB052}" dt="2023-11-29T04:22:46.740" v="1808" actId="478"/>
          <ac:picMkLst>
            <pc:docMk/>
            <pc:sldMk cId="2911841837" sldId="258"/>
            <ac:picMk id="46" creationId="{23B828DF-BBC9-DAFF-5FC1-BFE38D52CB5C}"/>
          </ac:picMkLst>
        </pc:picChg>
        <pc:picChg chg="add del mod">
          <ac:chgData name="siripong siripongpisit" userId="878f0f991c7d1eda" providerId="LiveId" clId="{3EB54CBC-3CF2-4A70-98B9-3DC0C2CCB052}" dt="2023-11-29T04:22:46.464" v="1807" actId="478"/>
          <ac:picMkLst>
            <pc:docMk/>
            <pc:sldMk cId="2911841837" sldId="258"/>
            <ac:picMk id="47" creationId="{58796D3C-FD11-C5C0-C965-2BFAD6889CAB}"/>
          </ac:picMkLst>
        </pc:picChg>
        <pc:picChg chg="add del mod">
          <ac:chgData name="siripong siripongpisit" userId="878f0f991c7d1eda" providerId="LiveId" clId="{3EB54CBC-3CF2-4A70-98B9-3DC0C2CCB052}" dt="2023-11-29T04:22:50.177" v="1815" actId="478"/>
          <ac:picMkLst>
            <pc:docMk/>
            <pc:sldMk cId="2911841837" sldId="258"/>
            <ac:picMk id="48" creationId="{E96753E5-C5B8-58BC-13BD-59B5B1A75D56}"/>
          </ac:picMkLst>
        </pc:picChg>
        <pc:picChg chg="add del mod">
          <ac:chgData name="siripong siripongpisit" userId="878f0f991c7d1eda" providerId="LiveId" clId="{3EB54CBC-3CF2-4A70-98B9-3DC0C2CCB052}" dt="2023-11-29T04:22:49.563" v="1814" actId="478"/>
          <ac:picMkLst>
            <pc:docMk/>
            <pc:sldMk cId="2911841837" sldId="258"/>
            <ac:picMk id="49" creationId="{3848B273-A358-404E-EB69-C51EC718E059}"/>
          </ac:picMkLst>
        </pc:picChg>
        <pc:picChg chg="add del mod">
          <ac:chgData name="siripong siripongpisit" userId="878f0f991c7d1eda" providerId="LiveId" clId="{3EB54CBC-3CF2-4A70-98B9-3DC0C2CCB052}" dt="2023-11-29T04:22:50.797" v="1816" actId="478"/>
          <ac:picMkLst>
            <pc:docMk/>
            <pc:sldMk cId="2911841837" sldId="258"/>
            <ac:picMk id="50" creationId="{5B66DE71-BE61-B82B-D309-144B75700E33}"/>
          </ac:picMkLst>
        </pc:picChg>
        <pc:picChg chg="add del mod">
          <ac:chgData name="siripong siripongpisit" userId="878f0f991c7d1eda" providerId="LiveId" clId="{3EB54CBC-3CF2-4A70-98B9-3DC0C2CCB052}" dt="2023-11-29T04:22:46.182" v="1806" actId="478"/>
          <ac:picMkLst>
            <pc:docMk/>
            <pc:sldMk cId="2911841837" sldId="258"/>
            <ac:picMk id="51" creationId="{A165423E-3010-BFFA-2695-684816702236}"/>
          </ac:picMkLst>
        </pc:picChg>
        <pc:picChg chg="add del mod">
          <ac:chgData name="siripong siripongpisit" userId="878f0f991c7d1eda" providerId="LiveId" clId="{3EB54CBC-3CF2-4A70-98B9-3DC0C2CCB052}" dt="2023-11-29T04:22:45.873" v="1805" actId="478"/>
          <ac:picMkLst>
            <pc:docMk/>
            <pc:sldMk cId="2911841837" sldId="258"/>
            <ac:picMk id="52" creationId="{CF426B4C-DC56-124A-3731-7D0170E7B2BA}"/>
          </ac:picMkLst>
        </pc:picChg>
        <pc:picChg chg="add del mod">
          <ac:chgData name="siripong siripongpisit" userId="878f0f991c7d1eda" providerId="LiveId" clId="{3EB54CBC-3CF2-4A70-98B9-3DC0C2CCB052}" dt="2023-11-29T04:22:32.398" v="1787" actId="478"/>
          <ac:picMkLst>
            <pc:docMk/>
            <pc:sldMk cId="2911841837" sldId="258"/>
            <ac:picMk id="53" creationId="{F06525D2-223C-DC26-7C53-C0898ABDDB71}"/>
          </ac:picMkLst>
        </pc:picChg>
        <pc:picChg chg="add del mod">
          <ac:chgData name="siripong siripongpisit" userId="878f0f991c7d1eda" providerId="LiveId" clId="{3EB54CBC-3CF2-4A70-98B9-3DC0C2CCB052}" dt="2023-11-29T04:22:52.003" v="1818" actId="478"/>
          <ac:picMkLst>
            <pc:docMk/>
            <pc:sldMk cId="2911841837" sldId="258"/>
            <ac:picMk id="54" creationId="{06C8FAA8-6B80-452D-E9FA-20EF0DA82FA5}"/>
          </ac:picMkLst>
        </pc:picChg>
        <pc:picChg chg="add del mod">
          <ac:chgData name="siripong siripongpisit" userId="878f0f991c7d1eda" providerId="LiveId" clId="{3EB54CBC-3CF2-4A70-98B9-3DC0C2CCB052}" dt="2023-11-29T04:22:43.967" v="1799" actId="478"/>
          <ac:picMkLst>
            <pc:docMk/>
            <pc:sldMk cId="2911841837" sldId="258"/>
            <ac:picMk id="55" creationId="{F01FA628-234C-BC0C-2085-2969424E965F}"/>
          </ac:picMkLst>
        </pc:picChg>
        <pc:picChg chg="add del mod">
          <ac:chgData name="siripong siripongpisit" userId="878f0f991c7d1eda" providerId="LiveId" clId="{3EB54CBC-3CF2-4A70-98B9-3DC0C2CCB052}" dt="2023-11-29T04:22:44.264" v="1800" actId="478"/>
          <ac:picMkLst>
            <pc:docMk/>
            <pc:sldMk cId="2911841837" sldId="258"/>
            <ac:picMk id="56" creationId="{DA553C1B-D5FD-C5CD-A90E-AFF29184E1EA}"/>
          </ac:picMkLst>
        </pc:picChg>
        <pc:picChg chg="add del mod">
          <ac:chgData name="siripong siripongpisit" userId="878f0f991c7d1eda" providerId="LiveId" clId="{3EB54CBC-3CF2-4A70-98B9-3DC0C2CCB052}" dt="2023-11-29T04:22:31.706" v="1786" actId="478"/>
          <ac:picMkLst>
            <pc:docMk/>
            <pc:sldMk cId="2911841837" sldId="258"/>
            <ac:picMk id="57" creationId="{5082C84C-6339-7549-D385-DC02E79B0BE2}"/>
          </ac:picMkLst>
        </pc:picChg>
        <pc:picChg chg="add del mod">
          <ac:chgData name="siripong siripongpisit" userId="878f0f991c7d1eda" providerId="LiveId" clId="{3EB54CBC-3CF2-4A70-98B9-3DC0C2CCB052}" dt="2023-11-29T04:22:44.600" v="1801" actId="478"/>
          <ac:picMkLst>
            <pc:docMk/>
            <pc:sldMk cId="2911841837" sldId="258"/>
            <ac:picMk id="58" creationId="{24CA060A-2C61-E720-3583-5325A5006153}"/>
          </ac:picMkLst>
        </pc:picChg>
        <pc:picChg chg="add del mod">
          <ac:chgData name="siripong siripongpisit" userId="878f0f991c7d1eda" providerId="LiveId" clId="{3EB54CBC-3CF2-4A70-98B9-3DC0C2CCB052}" dt="2023-11-29T04:22:44.940" v="1802" actId="478"/>
          <ac:picMkLst>
            <pc:docMk/>
            <pc:sldMk cId="2911841837" sldId="258"/>
            <ac:picMk id="59" creationId="{CCCB2A00-A3B4-BC5A-1909-80DCEB80E2E4}"/>
          </ac:picMkLst>
        </pc:picChg>
        <pc:picChg chg="add del mod">
          <ac:chgData name="siripong siripongpisit" userId="878f0f991c7d1eda" providerId="LiveId" clId="{3EB54CBC-3CF2-4A70-98B9-3DC0C2CCB052}" dt="2023-11-29T04:22:51.123" v="1817" actId="478"/>
          <ac:picMkLst>
            <pc:docMk/>
            <pc:sldMk cId="2911841837" sldId="258"/>
            <ac:picMk id="60" creationId="{2AF4D7CE-0B3A-4D96-16E8-47C55AB65317}"/>
          </ac:picMkLst>
        </pc:picChg>
        <pc:picChg chg="add del mod">
          <ac:chgData name="siripong siripongpisit" userId="878f0f991c7d1eda" providerId="LiveId" clId="{3EB54CBC-3CF2-4A70-98B9-3DC0C2CCB052}" dt="2023-11-29T04:22:43.290" v="1797" actId="478"/>
          <ac:picMkLst>
            <pc:docMk/>
            <pc:sldMk cId="2911841837" sldId="258"/>
            <ac:picMk id="61" creationId="{001C0482-C9F1-0D6E-5F6D-65856CF3954E}"/>
          </ac:picMkLst>
        </pc:picChg>
        <pc:picChg chg="add del mod">
          <ac:chgData name="siripong siripongpisit" userId="878f0f991c7d1eda" providerId="LiveId" clId="{3EB54CBC-3CF2-4A70-98B9-3DC0C2CCB052}" dt="2023-11-29T04:22:42.998" v="1796" actId="478"/>
          <ac:picMkLst>
            <pc:docMk/>
            <pc:sldMk cId="2911841837" sldId="258"/>
            <ac:picMk id="62" creationId="{2E4ADC01-58CB-491E-BE48-1161B1E49344}"/>
          </ac:picMkLst>
        </pc:picChg>
        <pc:picChg chg="add del mod">
          <ac:chgData name="siripong siripongpisit" userId="878f0f991c7d1eda" providerId="LiveId" clId="{3EB54CBC-3CF2-4A70-98B9-3DC0C2CCB052}" dt="2023-11-29T04:22:42.630" v="1795" actId="478"/>
          <ac:picMkLst>
            <pc:docMk/>
            <pc:sldMk cId="2911841837" sldId="258"/>
            <ac:picMk id="63" creationId="{EBEB967E-81BA-23AF-B141-B0831CCEB6AE}"/>
          </ac:picMkLst>
        </pc:picChg>
        <pc:picChg chg="add del mod">
          <ac:chgData name="siripong siripongpisit" userId="878f0f991c7d1eda" providerId="LiveId" clId="{3EB54CBC-3CF2-4A70-98B9-3DC0C2CCB052}" dt="2023-11-29T04:22:49.070" v="1813" actId="478"/>
          <ac:picMkLst>
            <pc:docMk/>
            <pc:sldMk cId="2911841837" sldId="258"/>
            <ac:picMk id="2048" creationId="{3C9F4199-8288-77E5-CB2D-58687CA87938}"/>
          </ac:picMkLst>
        </pc:picChg>
        <pc:picChg chg="add del mod">
          <ac:chgData name="siripong siripongpisit" userId="878f0f991c7d1eda" providerId="LiveId" clId="{3EB54CBC-3CF2-4A70-98B9-3DC0C2CCB052}" dt="2023-11-29T04:22:45.219" v="1803" actId="478"/>
          <ac:picMkLst>
            <pc:docMk/>
            <pc:sldMk cId="2911841837" sldId="258"/>
            <ac:picMk id="2049" creationId="{79E98466-6AFD-0AA0-3511-816F132DFB89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50" creationId="{9AB3966C-3D7A-9FA4-81FB-373D33273014}"/>
          </ac:picMkLst>
        </pc:picChg>
        <pc:picChg chg="add del mod">
          <ac:chgData name="siripong siripongpisit" userId="878f0f991c7d1eda" providerId="LiveId" clId="{3EB54CBC-3CF2-4A70-98B9-3DC0C2CCB052}" dt="2023-11-29T04:22:43.582" v="1798" actId="478"/>
          <ac:picMkLst>
            <pc:docMk/>
            <pc:sldMk cId="2911841837" sldId="258"/>
            <ac:picMk id="2051" creationId="{0E412C40-60D9-3A86-4AB7-35A879D469A2}"/>
          </ac:picMkLst>
        </pc:picChg>
        <pc:picChg chg="add del mod">
          <ac:chgData name="siripong siripongpisit" userId="878f0f991c7d1eda" providerId="LiveId" clId="{3EB54CBC-3CF2-4A70-98B9-3DC0C2CCB052}" dt="2023-11-29T04:22:45.552" v="1804" actId="478"/>
          <ac:picMkLst>
            <pc:docMk/>
            <pc:sldMk cId="2911841837" sldId="258"/>
            <ac:picMk id="2052" creationId="{AC790661-0E2C-A16B-9009-39608F5FED81}"/>
          </ac:picMkLst>
        </pc:picChg>
        <pc:picChg chg="add del mod">
          <ac:chgData name="siripong siripongpisit" userId="878f0f991c7d1eda" providerId="LiveId" clId="{3EB54CBC-3CF2-4A70-98B9-3DC0C2CCB052}" dt="2023-11-29T04:22:42.269" v="1794" actId="478"/>
          <ac:picMkLst>
            <pc:docMk/>
            <pc:sldMk cId="2911841837" sldId="258"/>
            <ac:picMk id="2053" creationId="{8F2AEAD0-67A9-A7C0-4F47-73E0641FFC34}"/>
          </ac:picMkLst>
        </pc:picChg>
        <pc:picChg chg="add del mod">
          <ac:chgData name="siripong siripongpisit" userId="878f0f991c7d1eda" providerId="LiveId" clId="{3EB54CBC-3CF2-4A70-98B9-3DC0C2CCB052}" dt="2023-11-29T04:22:41.924" v="1793" actId="478"/>
          <ac:picMkLst>
            <pc:docMk/>
            <pc:sldMk cId="2911841837" sldId="258"/>
            <ac:picMk id="2054" creationId="{19E56E0C-D9EB-47EA-E28D-E86A5247E4E4}"/>
          </ac:picMkLst>
        </pc:picChg>
        <pc:picChg chg="add del mod">
          <ac:chgData name="siripong siripongpisit" userId="878f0f991c7d1eda" providerId="LiveId" clId="{3EB54CBC-3CF2-4A70-98B9-3DC0C2CCB052}" dt="2023-11-29T04:22:41.505" v="1792" actId="478"/>
          <ac:picMkLst>
            <pc:docMk/>
            <pc:sldMk cId="2911841837" sldId="258"/>
            <ac:picMk id="2055" creationId="{B76BB60F-45A5-0715-18EB-278BC46B0565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56" creationId="{EFD19B2C-5CBA-A2D4-ECA8-30813A1431E9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57" creationId="{9C992675-FDB8-D8A3-A029-DD76687C8DD8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58" creationId="{3DEC4FC1-BEB8-14A9-60DF-1D1784F1A671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59" creationId="{A7C3B878-C090-F472-CD3A-6EB9A1559126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0" creationId="{54F81FC7-4D07-195A-8AFE-864D47105D6E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1" creationId="{53CADD49-F055-6661-EAA1-2E31168880C5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2" creationId="{855A47BE-77D9-0DA7-A6FD-407E7F9C5E7F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3" creationId="{B4E588FF-1D2D-C233-B0E9-E25950BB1828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4" creationId="{DC3514FD-4FE3-69A4-6A60-C8F897528B86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5" creationId="{EFC9C104-AD9B-7C38-91ED-37CAFB467E55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6" creationId="{BBCE7D68-5D83-2BA7-8F2E-461AEB46AA2F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7" creationId="{2F8A9082-EC08-4290-0BD3-863BEE9D5B1D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8" creationId="{D4467778-5B19-1662-E860-A118851C679E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69" creationId="{2A812DAF-9E5B-8713-390F-83630ADE256D}"/>
          </ac:picMkLst>
        </pc:picChg>
        <pc:picChg chg="add del mod">
          <ac:chgData name="siripong siripongpisit" userId="878f0f991c7d1eda" providerId="LiveId" clId="{3EB54CBC-3CF2-4A70-98B9-3DC0C2CCB052}" dt="2023-11-29T04:22:39.855" v="1791" actId="478"/>
          <ac:picMkLst>
            <pc:docMk/>
            <pc:sldMk cId="2911841837" sldId="258"/>
            <ac:picMk id="2070" creationId="{52336AB7-CEBF-C8B3-A5B8-1D520D4F6CCF}"/>
          </ac:picMkLst>
        </pc:picChg>
        <pc:picChg chg="add mod">
          <ac:chgData name="siripong siripongpisit" userId="878f0f991c7d1eda" providerId="LiveId" clId="{3EB54CBC-3CF2-4A70-98B9-3DC0C2CCB052}" dt="2023-11-29T10:38:23.439" v="2205" actId="1076"/>
          <ac:picMkLst>
            <pc:docMk/>
            <pc:sldMk cId="2911841837" sldId="258"/>
            <ac:picMk id="2072" creationId="{44463F9B-5437-CFD8-C806-7C806B44C584}"/>
          </ac:picMkLst>
        </pc:picChg>
        <pc:picChg chg="add mod">
          <ac:chgData name="siripong siripongpisit" userId="878f0f991c7d1eda" providerId="LiveId" clId="{3EB54CBC-3CF2-4A70-98B9-3DC0C2CCB052}" dt="2023-11-29T05:04:01.160" v="1963" actId="164"/>
          <ac:picMkLst>
            <pc:docMk/>
            <pc:sldMk cId="2911841837" sldId="258"/>
            <ac:picMk id="2073" creationId="{7215EE38-E348-40F9-8FFE-0CB7EEAB1E88}"/>
          </ac:picMkLst>
        </pc:picChg>
        <pc:picChg chg="add del mod topLvl modCrop">
          <ac:chgData name="siripong siripongpisit" userId="878f0f991c7d1eda" providerId="LiveId" clId="{3EB54CBC-3CF2-4A70-98B9-3DC0C2CCB052}" dt="2023-11-29T05:04:01.160" v="1963" actId="164"/>
          <ac:picMkLst>
            <pc:docMk/>
            <pc:sldMk cId="2911841837" sldId="258"/>
            <ac:picMk id="2075" creationId="{DC0C4E9A-BB28-DA2A-6112-8690704FD9EF}"/>
          </ac:picMkLst>
        </pc:picChg>
        <pc:picChg chg="add del mod topLvl">
          <ac:chgData name="siripong siripongpisit" userId="878f0f991c7d1eda" providerId="LiveId" clId="{3EB54CBC-3CF2-4A70-98B9-3DC0C2CCB052}" dt="2023-11-29T05:03:10.559" v="1958" actId="478"/>
          <ac:picMkLst>
            <pc:docMk/>
            <pc:sldMk cId="2911841837" sldId="258"/>
            <ac:picMk id="2076" creationId="{8AD66961-B18F-D1D7-B8E7-8E9AD18BDB40}"/>
          </ac:picMkLst>
        </pc:picChg>
        <pc:picChg chg="add mod">
          <ac:chgData name="siripong siripongpisit" userId="878f0f991c7d1eda" providerId="LiveId" clId="{3EB54CBC-3CF2-4A70-98B9-3DC0C2CCB052}" dt="2023-11-29T10:38:29.512" v="2206" actId="164"/>
          <ac:picMkLst>
            <pc:docMk/>
            <pc:sldMk cId="2911841837" sldId="258"/>
            <ac:picMk id="2078" creationId="{57C891DD-C469-3E1F-8B07-BE655FE60E5F}"/>
          </ac:picMkLst>
        </pc:picChg>
        <pc:picChg chg="mod topLvl modCrop">
          <ac:chgData name="siripong siripongpisit" userId="878f0f991c7d1eda" providerId="LiveId" clId="{3EB54CBC-3CF2-4A70-98B9-3DC0C2CCB052}" dt="2023-11-29T10:38:29.512" v="2206" actId="164"/>
          <ac:picMkLst>
            <pc:docMk/>
            <pc:sldMk cId="2911841837" sldId="258"/>
            <ac:picMk id="2080" creationId="{3DCA363F-68A6-7451-EBF3-04CF0DF784B5}"/>
          </ac:picMkLst>
        </pc:picChg>
        <pc:picChg chg="del mod topLvl">
          <ac:chgData name="siripong siripongpisit" userId="878f0f991c7d1eda" providerId="LiveId" clId="{3EB54CBC-3CF2-4A70-98B9-3DC0C2CCB052}" dt="2023-11-29T10:37:59.978" v="2201" actId="478"/>
          <ac:picMkLst>
            <pc:docMk/>
            <pc:sldMk cId="2911841837" sldId="258"/>
            <ac:picMk id="2081" creationId="{21DF5FF8-B14D-4751-D909-359D0EEB9490}"/>
          </ac:picMkLst>
        </pc:picChg>
        <pc:picChg chg="add mod">
          <ac:chgData name="siripong siripongpisit" userId="878f0f991c7d1eda" providerId="LiveId" clId="{3EB54CBC-3CF2-4A70-98B9-3DC0C2CCB052}" dt="2023-11-29T10:50:29.603" v="2327"/>
          <ac:picMkLst>
            <pc:docMk/>
            <pc:sldMk cId="2911841837" sldId="258"/>
            <ac:picMk id="2083" creationId="{1B93D02C-EEF3-7AFB-28C4-58EE54A62CB9}"/>
          </ac:picMkLst>
        </pc:picChg>
      </pc:sldChg>
      <pc:sldChg chg="addSp delSp modSp mod">
        <pc:chgData name="siripong siripongpisit" userId="878f0f991c7d1eda" providerId="LiveId" clId="{3EB54CBC-3CF2-4A70-98B9-3DC0C2CCB052}" dt="2023-11-29T10:38:34.067" v="2209" actId="1076"/>
        <pc:sldMkLst>
          <pc:docMk/>
          <pc:sldMk cId="2496786861" sldId="260"/>
        </pc:sldMkLst>
        <pc:grpChg chg="add mod">
          <ac:chgData name="siripong siripongpisit" userId="878f0f991c7d1eda" providerId="LiveId" clId="{3EB54CBC-3CF2-4A70-98B9-3DC0C2CCB052}" dt="2023-11-28T13:08:22.076" v="846" actId="1076"/>
          <ac:grpSpMkLst>
            <pc:docMk/>
            <pc:sldMk cId="2496786861" sldId="260"/>
            <ac:grpSpMk id="34" creationId="{C45AC51F-86A2-2F38-DC6D-AE05265677E7}"/>
          </ac:grpSpMkLst>
        </pc:grpChg>
        <pc:grpChg chg="add mod ord">
          <ac:chgData name="siripong siripongpisit" userId="878f0f991c7d1eda" providerId="LiveId" clId="{3EB54CBC-3CF2-4A70-98B9-3DC0C2CCB052}" dt="2023-11-29T04:13:59.865" v="1683" actId="1076"/>
          <ac:grpSpMkLst>
            <pc:docMk/>
            <pc:sldMk cId="2496786861" sldId="260"/>
            <ac:grpSpMk id="37" creationId="{8321922C-4E74-6E4B-1D45-A64063DE1FD7}"/>
          </ac:grpSpMkLst>
        </pc:grpChg>
        <pc:grpChg chg="add del mod ord">
          <ac:chgData name="siripong siripongpisit" userId="878f0f991c7d1eda" providerId="LiveId" clId="{3EB54CBC-3CF2-4A70-98B9-3DC0C2CCB052}" dt="2023-11-29T05:05:09.656" v="2022" actId="167"/>
          <ac:grpSpMkLst>
            <pc:docMk/>
            <pc:sldMk cId="2496786861" sldId="260"/>
            <ac:grpSpMk id="40" creationId="{96AD56CF-2942-5B99-6487-30360F6A2E55}"/>
          </ac:grpSpMkLst>
        </pc:grpChg>
        <pc:grpChg chg="add mod">
          <ac:chgData name="siripong siripongpisit" userId="878f0f991c7d1eda" providerId="LiveId" clId="{3EB54CBC-3CF2-4A70-98B9-3DC0C2CCB052}" dt="2023-11-29T10:38:34.067" v="2209" actId="1076"/>
          <ac:grpSpMkLst>
            <pc:docMk/>
            <pc:sldMk cId="2496786861" sldId="260"/>
            <ac:grpSpMk id="44" creationId="{7028246F-2ACF-48DE-50E8-2FF094646781}"/>
          </ac:grpSpMkLst>
        </pc:grpChg>
        <pc:picChg chg="mod">
          <ac:chgData name="siripong siripongpisit" userId="878f0f991c7d1eda" providerId="LiveId" clId="{3EB54CBC-3CF2-4A70-98B9-3DC0C2CCB052}" dt="2023-11-28T11:14:30.833" v="478" actId="14100"/>
          <ac:picMkLst>
            <pc:docMk/>
            <pc:sldMk cId="2496786861" sldId="260"/>
            <ac:picMk id="3" creationId="{BD479F6A-2282-4F67-603A-92575FD2044B}"/>
          </ac:picMkLst>
        </pc:picChg>
        <pc:picChg chg="add mod ord modCrop">
          <ac:chgData name="siripong siripongpisit" userId="878f0f991c7d1eda" providerId="LiveId" clId="{3EB54CBC-3CF2-4A70-98B9-3DC0C2CCB052}" dt="2023-11-28T11:14:51.214" v="487" actId="732"/>
          <ac:picMkLst>
            <pc:docMk/>
            <pc:sldMk cId="2496786861" sldId="260"/>
            <ac:picMk id="4" creationId="{80082EA2-3ED6-6339-8CD9-B6FDBDAFCBAC}"/>
          </ac:picMkLst>
        </pc:picChg>
        <pc:picChg chg="add mod ord modCrop">
          <ac:chgData name="siripong siripongpisit" userId="878f0f991c7d1eda" providerId="LiveId" clId="{3EB54CBC-3CF2-4A70-98B9-3DC0C2CCB052}" dt="2023-11-28T11:14:54.734" v="488" actId="732"/>
          <ac:picMkLst>
            <pc:docMk/>
            <pc:sldMk cId="2496786861" sldId="260"/>
            <ac:picMk id="6" creationId="{22B22D7F-8E3C-848C-1D25-D2306E2E083E}"/>
          </ac:picMkLst>
        </pc:picChg>
        <pc:picChg chg="add mod ord modCrop">
          <ac:chgData name="siripong siripongpisit" userId="878f0f991c7d1eda" providerId="LiveId" clId="{3EB54CBC-3CF2-4A70-98B9-3DC0C2CCB052}" dt="2023-11-28T11:15:01.138" v="490" actId="1036"/>
          <ac:picMkLst>
            <pc:docMk/>
            <pc:sldMk cId="2496786861" sldId="260"/>
            <ac:picMk id="8" creationId="{378945D4-22B3-183C-026C-ACCDDD2B8FC9}"/>
          </ac:picMkLst>
        </pc:picChg>
        <pc:picChg chg="mod">
          <ac:chgData name="siripong siripongpisit" userId="878f0f991c7d1eda" providerId="LiveId" clId="{3EB54CBC-3CF2-4A70-98B9-3DC0C2CCB052}" dt="2023-11-28T11:14:30.833" v="478" actId="14100"/>
          <ac:picMkLst>
            <pc:docMk/>
            <pc:sldMk cId="2496786861" sldId="260"/>
            <ac:picMk id="9" creationId="{52954BF6-9A16-B6EF-3C25-1842D50969B5}"/>
          </ac:picMkLst>
        </pc:picChg>
        <pc:picChg chg="add mod ord modCrop">
          <ac:chgData name="siripong siripongpisit" userId="878f0f991c7d1eda" providerId="LiveId" clId="{3EB54CBC-3CF2-4A70-98B9-3DC0C2CCB052}" dt="2023-11-28T11:15:06.070" v="491" actId="732"/>
          <ac:picMkLst>
            <pc:docMk/>
            <pc:sldMk cId="2496786861" sldId="260"/>
            <ac:picMk id="11" creationId="{847960B8-A0FA-729B-C8AA-11B3D96E560F}"/>
          </ac:picMkLst>
        </pc:picChg>
        <pc:picChg chg="add mod ord modCrop">
          <ac:chgData name="siripong siripongpisit" userId="878f0f991c7d1eda" providerId="LiveId" clId="{3EB54CBC-3CF2-4A70-98B9-3DC0C2CCB052}" dt="2023-11-28T11:15:09.376" v="492" actId="732"/>
          <ac:picMkLst>
            <pc:docMk/>
            <pc:sldMk cId="2496786861" sldId="260"/>
            <ac:picMk id="13" creationId="{46A222E9-B7F3-CFAB-0FFD-8067E4ADB905}"/>
          </ac:picMkLst>
        </pc:picChg>
        <pc:picChg chg="mod">
          <ac:chgData name="siripong siripongpisit" userId="878f0f991c7d1eda" providerId="LiveId" clId="{3EB54CBC-3CF2-4A70-98B9-3DC0C2CCB052}" dt="2023-11-28T11:14:30.833" v="478" actId="14100"/>
          <ac:picMkLst>
            <pc:docMk/>
            <pc:sldMk cId="2496786861" sldId="260"/>
            <ac:picMk id="15" creationId="{C908773D-4D66-9875-3148-B4F11BB42EBA}"/>
          </ac:picMkLst>
        </pc:picChg>
        <pc:picChg chg="add mod ord modCrop">
          <ac:chgData name="siripong siripongpisit" userId="878f0f991c7d1eda" providerId="LiveId" clId="{3EB54CBC-3CF2-4A70-98B9-3DC0C2CCB052}" dt="2023-11-28T11:15:12.773" v="493" actId="732"/>
          <ac:picMkLst>
            <pc:docMk/>
            <pc:sldMk cId="2496786861" sldId="260"/>
            <ac:picMk id="16" creationId="{3FF1FBBF-B382-096E-79F4-9A0001E266F0}"/>
          </ac:picMkLst>
        </pc:picChg>
        <pc:picChg chg="add mod ord modCrop">
          <ac:chgData name="siripong siripongpisit" userId="878f0f991c7d1eda" providerId="LiveId" clId="{3EB54CBC-3CF2-4A70-98B9-3DC0C2CCB052}" dt="2023-11-28T11:15:15.558" v="494" actId="732"/>
          <ac:picMkLst>
            <pc:docMk/>
            <pc:sldMk cId="2496786861" sldId="260"/>
            <ac:picMk id="18" creationId="{FC2C244C-49E0-A9B0-99F5-B929897EB11D}"/>
          </ac:picMkLst>
        </pc:picChg>
        <pc:picChg chg="mod">
          <ac:chgData name="siripong siripongpisit" userId="878f0f991c7d1eda" providerId="LiveId" clId="{3EB54CBC-3CF2-4A70-98B9-3DC0C2CCB052}" dt="2023-11-29T03:49:48.178" v="1511" actId="1076"/>
          <ac:picMkLst>
            <pc:docMk/>
            <pc:sldMk cId="2496786861" sldId="260"/>
            <ac:picMk id="19" creationId="{46A04696-7823-86BA-8761-C7091D8A3196}"/>
          </ac:picMkLst>
        </pc:picChg>
        <pc:picChg chg="mod">
          <ac:chgData name="siripong siripongpisit" userId="878f0f991c7d1eda" providerId="LiveId" clId="{3EB54CBC-3CF2-4A70-98B9-3DC0C2CCB052}" dt="2023-11-28T11:14:30.833" v="478" actId="14100"/>
          <ac:picMkLst>
            <pc:docMk/>
            <pc:sldMk cId="2496786861" sldId="260"/>
            <ac:picMk id="21" creationId="{80BFB5AE-94D4-FCF9-FBB9-B96BB7C08CFD}"/>
          </ac:picMkLst>
        </pc:picChg>
        <pc:picChg chg="add mod modCrop">
          <ac:chgData name="siripong siripongpisit" userId="878f0f991c7d1eda" providerId="LiveId" clId="{3EB54CBC-3CF2-4A70-98B9-3DC0C2CCB052}" dt="2023-11-28T11:15:18.317" v="495" actId="732"/>
          <ac:picMkLst>
            <pc:docMk/>
            <pc:sldMk cId="2496786861" sldId="260"/>
            <ac:picMk id="22" creationId="{319AA684-3376-0616-7938-B58074EF88E6}"/>
          </ac:picMkLst>
        </pc:picChg>
        <pc:picChg chg="mod">
          <ac:chgData name="siripong siripongpisit" userId="878f0f991c7d1eda" providerId="LiveId" clId="{3EB54CBC-3CF2-4A70-98B9-3DC0C2CCB052}" dt="2023-11-28T11:14:30.833" v="478" actId="14100"/>
          <ac:picMkLst>
            <pc:docMk/>
            <pc:sldMk cId="2496786861" sldId="260"/>
            <ac:picMk id="23" creationId="{3D407534-051A-01A5-1BB8-377F0C74A085}"/>
          </ac:picMkLst>
        </pc:picChg>
        <pc:picChg chg="add del mod">
          <ac:chgData name="siripong siripongpisit" userId="878f0f991c7d1eda" providerId="LiveId" clId="{3EB54CBC-3CF2-4A70-98B9-3DC0C2CCB052}" dt="2023-11-28T12:51:53.494" v="765"/>
          <ac:picMkLst>
            <pc:docMk/>
            <pc:sldMk cId="2496786861" sldId="260"/>
            <ac:picMk id="31" creationId="{2FCE2F67-A419-3739-3580-8CCE885409F0}"/>
          </ac:picMkLst>
        </pc:picChg>
        <pc:picChg chg="add mod">
          <ac:chgData name="siripong siripongpisit" userId="878f0f991c7d1eda" providerId="LiveId" clId="{3EB54CBC-3CF2-4A70-98B9-3DC0C2CCB052}" dt="2023-11-29T04:13:40.226" v="1678" actId="1076"/>
          <ac:picMkLst>
            <pc:docMk/>
            <pc:sldMk cId="2496786861" sldId="260"/>
            <ac:picMk id="33" creationId="{1358C0E4-3CF0-A611-3B9E-A2772133CFCA}"/>
          </ac:picMkLst>
        </pc:picChg>
        <pc:picChg chg="mod">
          <ac:chgData name="siripong siripongpisit" userId="878f0f991c7d1eda" providerId="LiveId" clId="{3EB54CBC-3CF2-4A70-98B9-3DC0C2CCB052}" dt="2023-11-28T13:08:09.787" v="845"/>
          <ac:picMkLst>
            <pc:docMk/>
            <pc:sldMk cId="2496786861" sldId="260"/>
            <ac:picMk id="35" creationId="{D342BF9D-A71A-3158-4B96-E2D8B6067FED}"/>
          </ac:picMkLst>
        </pc:picChg>
        <pc:picChg chg="mod">
          <ac:chgData name="siripong siripongpisit" userId="878f0f991c7d1eda" providerId="LiveId" clId="{3EB54CBC-3CF2-4A70-98B9-3DC0C2CCB052}" dt="2023-11-28T13:08:09.787" v="845"/>
          <ac:picMkLst>
            <pc:docMk/>
            <pc:sldMk cId="2496786861" sldId="260"/>
            <ac:picMk id="36" creationId="{571C0AB9-2A29-958F-B9F6-A604A1D3C583}"/>
          </ac:picMkLst>
        </pc:picChg>
        <pc:picChg chg="mod ord">
          <ac:chgData name="siripong siripongpisit" userId="878f0f991c7d1eda" providerId="LiveId" clId="{3EB54CBC-3CF2-4A70-98B9-3DC0C2CCB052}" dt="2023-11-29T04:13:50.413" v="1680" actId="167"/>
          <ac:picMkLst>
            <pc:docMk/>
            <pc:sldMk cId="2496786861" sldId="260"/>
            <ac:picMk id="38" creationId="{8FA9CC67-FA2F-2F59-5E0B-F3D951097703}"/>
          </ac:picMkLst>
        </pc:picChg>
        <pc:picChg chg="mod">
          <ac:chgData name="siripong siripongpisit" userId="878f0f991c7d1eda" providerId="LiveId" clId="{3EB54CBC-3CF2-4A70-98B9-3DC0C2CCB052}" dt="2023-11-29T04:13:37.848" v="1676"/>
          <ac:picMkLst>
            <pc:docMk/>
            <pc:sldMk cId="2496786861" sldId="260"/>
            <ac:picMk id="39" creationId="{94B0EB04-1D73-9D3A-833D-3D8E05046283}"/>
          </ac:picMkLst>
        </pc:picChg>
        <pc:picChg chg="mod ord">
          <ac:chgData name="siripong siripongpisit" userId="878f0f991c7d1eda" providerId="LiveId" clId="{3EB54CBC-3CF2-4A70-98B9-3DC0C2CCB052}" dt="2023-11-29T05:05:09.478" v="2021" actId="167"/>
          <ac:picMkLst>
            <pc:docMk/>
            <pc:sldMk cId="2496786861" sldId="260"/>
            <ac:picMk id="41" creationId="{82EA5959-75BF-77C7-9CC6-99F884FD28B0}"/>
          </ac:picMkLst>
        </pc:picChg>
        <pc:picChg chg="mod">
          <ac:chgData name="siripong siripongpisit" userId="878f0f991c7d1eda" providerId="LiveId" clId="{3EB54CBC-3CF2-4A70-98B9-3DC0C2CCB052}" dt="2023-11-29T05:04:06.567" v="1966"/>
          <ac:picMkLst>
            <pc:docMk/>
            <pc:sldMk cId="2496786861" sldId="260"/>
            <ac:picMk id="42" creationId="{BA050AA4-BED9-C75E-A4CF-984AEABF37CD}"/>
          </ac:picMkLst>
        </pc:picChg>
        <pc:picChg chg="add del mod">
          <ac:chgData name="siripong siripongpisit" userId="878f0f991c7d1eda" providerId="LiveId" clId="{3EB54CBC-3CF2-4A70-98B9-3DC0C2CCB052}" dt="2023-11-29T10:37:33.824" v="2194" actId="21"/>
          <ac:picMkLst>
            <pc:docMk/>
            <pc:sldMk cId="2496786861" sldId="260"/>
            <ac:picMk id="43" creationId="{D123D3FF-7ACB-7CFB-56C1-31EEE7AC5C42}"/>
          </ac:picMkLst>
        </pc:picChg>
        <pc:picChg chg="mod">
          <ac:chgData name="siripong siripongpisit" userId="878f0f991c7d1eda" providerId="LiveId" clId="{3EB54CBC-3CF2-4A70-98B9-3DC0C2CCB052}" dt="2023-11-29T10:38:32.526" v="2208"/>
          <ac:picMkLst>
            <pc:docMk/>
            <pc:sldMk cId="2496786861" sldId="260"/>
            <ac:picMk id="45" creationId="{BC5B39D7-CE18-6F0B-79D4-F7CEA8A84803}"/>
          </ac:picMkLst>
        </pc:picChg>
        <pc:picChg chg="mod">
          <ac:chgData name="siripong siripongpisit" userId="878f0f991c7d1eda" providerId="LiveId" clId="{3EB54CBC-3CF2-4A70-98B9-3DC0C2CCB052}" dt="2023-11-29T10:38:32.526" v="2208"/>
          <ac:picMkLst>
            <pc:docMk/>
            <pc:sldMk cId="2496786861" sldId="260"/>
            <ac:picMk id="46" creationId="{C6239EE7-24CD-543F-2765-9234F6E955A4}"/>
          </ac:picMkLst>
        </pc:picChg>
        <pc:cxnChg chg="add mod">
          <ac:chgData name="siripong siripongpisit" userId="878f0f991c7d1eda" providerId="LiveId" clId="{3EB54CBC-3CF2-4A70-98B9-3DC0C2CCB052}" dt="2023-11-28T11:14:30.833" v="478" actId="14100"/>
          <ac:cxnSpMkLst>
            <pc:docMk/>
            <pc:sldMk cId="2496786861" sldId="260"/>
            <ac:cxnSpMk id="25" creationId="{EFB97913-4AD4-5C63-0533-B5EC67EC4B4D}"/>
          </ac:cxnSpMkLst>
        </pc:cxnChg>
        <pc:cxnChg chg="add del mod">
          <ac:chgData name="siripong siripongpisit" userId="878f0f991c7d1eda" providerId="LiveId" clId="{3EB54CBC-3CF2-4A70-98B9-3DC0C2CCB052}" dt="2023-11-28T11:13:24.679" v="467" actId="21"/>
          <ac:cxnSpMkLst>
            <pc:docMk/>
            <pc:sldMk cId="2496786861" sldId="260"/>
            <ac:cxnSpMk id="29" creationId="{F5891460-6218-473D-3E0C-E176B49174DD}"/>
          </ac:cxnSpMkLst>
        </pc:cxnChg>
      </pc:sldChg>
      <pc:sldChg chg="addSp delSp modSp mod delDesignElem">
        <pc:chgData name="siripong siripongpisit" userId="878f0f991c7d1eda" providerId="LiveId" clId="{3EB54CBC-3CF2-4A70-98B9-3DC0C2CCB052}" dt="2023-11-29T04:16:20.422" v="1716" actId="21"/>
        <pc:sldMkLst>
          <pc:docMk/>
          <pc:sldMk cId="2374593964" sldId="261"/>
        </pc:sldMkLst>
        <pc:spChg chg="add">
          <ac:chgData name="siripong siripongpisit" userId="878f0f991c7d1eda" providerId="LiveId" clId="{3EB54CBC-3CF2-4A70-98B9-3DC0C2CCB052}" dt="2023-11-28T12:32:54.568" v="598" actId="26606"/>
          <ac:spMkLst>
            <pc:docMk/>
            <pc:sldMk cId="2374593964" sldId="261"/>
            <ac:spMk id="9" creationId="{42A4FC2C-047E-45A5-965D-8E1E3BF09BC6}"/>
          </ac:spMkLst>
        </pc:spChg>
        <pc:spChg chg="add del mod">
          <ac:chgData name="siripong siripongpisit" userId="878f0f991c7d1eda" providerId="LiveId" clId="{3EB54CBC-3CF2-4A70-98B9-3DC0C2CCB052}" dt="2023-11-28T11:02:31.378" v="391"/>
          <ac:spMkLst>
            <pc:docMk/>
            <pc:sldMk cId="2374593964" sldId="261"/>
            <ac:spMk id="15" creationId="{42A4FC2C-047E-45A5-965D-8E1E3BF09BC6}"/>
          </ac:spMkLst>
        </pc:spChg>
        <pc:spChg chg="add del mod">
          <ac:chgData name="siripong siripongpisit" userId="878f0f991c7d1eda" providerId="LiveId" clId="{3EB54CBC-3CF2-4A70-98B9-3DC0C2CCB052}" dt="2023-11-28T13:27:28.293" v="930" actId="478"/>
          <ac:spMkLst>
            <pc:docMk/>
            <pc:sldMk cId="2374593964" sldId="261"/>
            <ac:spMk id="31" creationId="{D53C51E0-4967-4C6A-B1A9-4A797921168D}"/>
          </ac:spMkLst>
        </pc:spChg>
        <pc:grpChg chg="add del mod">
          <ac:chgData name="siripong siripongpisit" userId="878f0f991c7d1eda" providerId="LiveId" clId="{3EB54CBC-3CF2-4A70-98B9-3DC0C2CCB052}" dt="2023-11-28T13:19:42.350" v="906" actId="478"/>
          <ac:grpSpMkLst>
            <pc:docMk/>
            <pc:sldMk cId="2374593964" sldId="261"/>
            <ac:grpSpMk id="19" creationId="{0736062C-3192-1043-7587-C03773849E3D}"/>
          </ac:grpSpMkLst>
        </pc:grpChg>
        <pc:grpChg chg="add del mod">
          <ac:chgData name="siripong siripongpisit" userId="878f0f991c7d1eda" providerId="LiveId" clId="{3EB54CBC-3CF2-4A70-98B9-3DC0C2CCB052}" dt="2023-11-28T13:35:50.080" v="1062" actId="21"/>
          <ac:grpSpMkLst>
            <pc:docMk/>
            <pc:sldMk cId="2374593964" sldId="261"/>
            <ac:grpSpMk id="34" creationId="{4A49BFDF-8548-0AF1-92AF-80CE4B275EE7}"/>
          </ac:grpSpMkLst>
        </pc:grpChg>
        <pc:grpChg chg="add del mod">
          <ac:chgData name="siripong siripongpisit" userId="878f0f991c7d1eda" providerId="LiveId" clId="{3EB54CBC-3CF2-4A70-98B9-3DC0C2CCB052}" dt="2023-11-28T13:35:50.080" v="1062" actId="21"/>
          <ac:grpSpMkLst>
            <pc:docMk/>
            <pc:sldMk cId="2374593964" sldId="261"/>
            <ac:grpSpMk id="38" creationId="{3D77E831-39F4-6EA2-5C9D-AB59554AEA5B}"/>
          </ac:grpSpMkLst>
        </pc:grpChg>
        <pc:grpChg chg="add del mod">
          <ac:chgData name="siripong siripongpisit" userId="878f0f991c7d1eda" providerId="LiveId" clId="{3EB54CBC-3CF2-4A70-98B9-3DC0C2CCB052}" dt="2023-11-28T13:31:06.067" v="982" actId="478"/>
          <ac:grpSpMkLst>
            <pc:docMk/>
            <pc:sldMk cId="2374593964" sldId="261"/>
            <ac:grpSpMk id="40" creationId="{949C572C-21B6-80E8-6EA8-0680A842873D}"/>
          </ac:grpSpMkLst>
        </pc:grpChg>
        <pc:grpChg chg="add del mod">
          <ac:chgData name="siripong siripongpisit" userId="878f0f991c7d1eda" providerId="LiveId" clId="{3EB54CBC-3CF2-4A70-98B9-3DC0C2CCB052}" dt="2023-11-28T13:31:32.684" v="993" actId="165"/>
          <ac:grpSpMkLst>
            <pc:docMk/>
            <pc:sldMk cId="2374593964" sldId="261"/>
            <ac:grpSpMk id="44" creationId="{904F2E01-E426-5027-3408-7ED1E17DCABD}"/>
          </ac:grpSpMkLst>
        </pc:grpChg>
        <pc:grpChg chg="add del mod">
          <ac:chgData name="siripong siripongpisit" userId="878f0f991c7d1eda" providerId="LiveId" clId="{3EB54CBC-3CF2-4A70-98B9-3DC0C2CCB052}" dt="2023-11-28T13:35:50.080" v="1062" actId="21"/>
          <ac:grpSpMkLst>
            <pc:docMk/>
            <pc:sldMk cId="2374593964" sldId="261"/>
            <ac:grpSpMk id="45" creationId="{F8FBEC5F-990E-5BA1-8E60-0F29E5AA6B28}"/>
          </ac:grpSpMkLst>
        </pc:grpChg>
        <pc:picChg chg="add del mod">
          <ac:chgData name="siripong siripongpisit" userId="878f0f991c7d1eda" providerId="LiveId" clId="{3EB54CBC-3CF2-4A70-98B9-3DC0C2CCB052}" dt="2023-11-28T13:02:28.788" v="815" actId="21"/>
          <ac:picMkLst>
            <pc:docMk/>
            <pc:sldMk cId="2374593964" sldId="261"/>
            <ac:picMk id="2" creationId="{0DCC8A54-334F-DBF0-E9D5-925128A4D739}"/>
          </ac:picMkLst>
        </pc:picChg>
        <pc:picChg chg="add del mod">
          <ac:chgData name="siripong siripongpisit" userId="878f0f991c7d1eda" providerId="LiveId" clId="{3EB54CBC-3CF2-4A70-98B9-3DC0C2CCB052}" dt="2023-11-28T13:02:28.788" v="815" actId="21"/>
          <ac:picMkLst>
            <pc:docMk/>
            <pc:sldMk cId="2374593964" sldId="261"/>
            <ac:picMk id="3" creationId="{B48F7B47-318E-DFA0-6B16-35A9207326FC}"/>
          </ac:picMkLst>
        </pc:picChg>
        <pc:picChg chg="mod">
          <ac:chgData name="siripong siripongpisit" userId="878f0f991c7d1eda" providerId="LiveId" clId="{3EB54CBC-3CF2-4A70-98B9-3DC0C2CCB052}" dt="2023-11-28T13:38:59.601" v="1145"/>
          <ac:picMkLst>
            <pc:docMk/>
            <pc:sldMk cId="2374593964" sldId="261"/>
            <ac:picMk id="4" creationId="{4F2575EC-90BE-A476-ABA1-382CB145337F}"/>
          </ac:picMkLst>
        </pc:picChg>
        <pc:picChg chg="add del">
          <ac:chgData name="siripong siripongpisit" userId="878f0f991c7d1eda" providerId="LiveId" clId="{3EB54CBC-3CF2-4A70-98B9-3DC0C2CCB052}" dt="2023-11-28T13:03:36.669" v="818" actId="478"/>
          <ac:picMkLst>
            <pc:docMk/>
            <pc:sldMk cId="2374593964" sldId="261"/>
            <ac:picMk id="7" creationId="{6CD308B1-9214-F367-E383-B716CEC55485}"/>
          </ac:picMkLst>
        </pc:picChg>
        <pc:picChg chg="add del mod topLvl">
          <ac:chgData name="siripong siripongpisit" userId="878f0f991c7d1eda" providerId="LiveId" clId="{3EB54CBC-3CF2-4A70-98B9-3DC0C2CCB052}" dt="2023-11-28T13:31:54.414" v="1000" actId="478"/>
          <ac:picMkLst>
            <pc:docMk/>
            <pc:sldMk cId="2374593964" sldId="261"/>
            <ac:picMk id="10" creationId="{44DC9DFE-4BFF-370D-B616-EE4C156F836C}"/>
          </ac:picMkLst>
        </pc:picChg>
        <pc:picChg chg="add del mod">
          <ac:chgData name="siripong siripongpisit" userId="878f0f991c7d1eda" providerId="LiveId" clId="{3EB54CBC-3CF2-4A70-98B9-3DC0C2CCB052}" dt="2023-11-29T04:15:26.784" v="1700" actId="478"/>
          <ac:picMkLst>
            <pc:docMk/>
            <pc:sldMk cId="2374593964" sldId="261"/>
            <ac:picMk id="11" creationId="{7F6A7B28-47B9-6912-1361-A6376F36D92B}"/>
          </ac:picMkLst>
        </pc:picChg>
        <pc:picChg chg="add del mod">
          <ac:chgData name="siripong siripongpisit" userId="878f0f991c7d1eda" providerId="LiveId" clId="{3EB54CBC-3CF2-4A70-98B9-3DC0C2CCB052}" dt="2023-11-28T13:04:03.422" v="820" actId="478"/>
          <ac:picMkLst>
            <pc:docMk/>
            <pc:sldMk cId="2374593964" sldId="261"/>
            <ac:picMk id="12" creationId="{718223A5-B95C-08FC-738C-A91A4265B651}"/>
          </ac:picMkLst>
        </pc:picChg>
        <pc:picChg chg="add del mod">
          <ac:chgData name="siripong siripongpisit" userId="878f0f991c7d1eda" providerId="LiveId" clId="{3EB54CBC-3CF2-4A70-98B9-3DC0C2CCB052}" dt="2023-11-28T13:04:04.376" v="821" actId="478"/>
          <ac:picMkLst>
            <pc:docMk/>
            <pc:sldMk cId="2374593964" sldId="261"/>
            <ac:picMk id="13" creationId="{A5C711AB-FDEC-CC34-60FC-82D8964B86A9}"/>
          </ac:picMkLst>
        </pc:picChg>
        <pc:picChg chg="add del mod">
          <ac:chgData name="siripong siripongpisit" userId="878f0f991c7d1eda" providerId="LiveId" clId="{3EB54CBC-3CF2-4A70-98B9-3DC0C2CCB052}" dt="2023-11-28T13:18:28.294" v="891" actId="478"/>
          <ac:picMkLst>
            <pc:docMk/>
            <pc:sldMk cId="2374593964" sldId="261"/>
            <ac:picMk id="14" creationId="{0619F9D1-EFAC-E447-FB90-69F0F19359C9}"/>
          </ac:picMkLst>
        </pc:picChg>
        <pc:picChg chg="add del mod ord">
          <ac:chgData name="siripong siripongpisit" userId="878f0f991c7d1eda" providerId="LiveId" clId="{3EB54CBC-3CF2-4A70-98B9-3DC0C2CCB052}" dt="2023-11-28T13:18:28.700" v="892" actId="478"/>
          <ac:picMkLst>
            <pc:docMk/>
            <pc:sldMk cId="2374593964" sldId="261"/>
            <ac:picMk id="17" creationId="{823F0FFF-CE4D-CFD7-E21F-69773C1D739F}"/>
          </ac:picMkLst>
        </pc:picChg>
        <pc:picChg chg="add del mod">
          <ac:chgData name="siripong siripongpisit" userId="878f0f991c7d1eda" providerId="LiveId" clId="{3EB54CBC-3CF2-4A70-98B9-3DC0C2CCB052}" dt="2023-11-28T13:19:42.767" v="907" actId="478"/>
          <ac:picMkLst>
            <pc:docMk/>
            <pc:sldMk cId="2374593964" sldId="261"/>
            <ac:picMk id="18" creationId="{67680C31-DD09-E728-E1BF-8E4829402F58}"/>
          </ac:picMkLst>
        </pc:picChg>
        <pc:picChg chg="mod">
          <ac:chgData name="siripong siripongpisit" userId="878f0f991c7d1eda" providerId="LiveId" clId="{3EB54CBC-3CF2-4A70-98B9-3DC0C2CCB052}" dt="2023-11-28T13:12:06.092" v="851"/>
          <ac:picMkLst>
            <pc:docMk/>
            <pc:sldMk cId="2374593964" sldId="261"/>
            <ac:picMk id="20" creationId="{FCEC2FF7-0478-B4DC-9726-C0615A5AEE8F}"/>
          </ac:picMkLst>
        </pc:picChg>
        <pc:picChg chg="mod">
          <ac:chgData name="siripong siripongpisit" userId="878f0f991c7d1eda" providerId="LiveId" clId="{3EB54CBC-3CF2-4A70-98B9-3DC0C2CCB052}" dt="2023-11-28T13:12:06.092" v="851"/>
          <ac:picMkLst>
            <pc:docMk/>
            <pc:sldMk cId="2374593964" sldId="261"/>
            <ac:picMk id="21" creationId="{DF69EF13-D47E-14C2-573B-06B7937EECC6}"/>
          </ac:picMkLst>
        </pc:picChg>
        <pc:picChg chg="add del mod">
          <ac:chgData name="siripong siripongpisit" userId="878f0f991c7d1eda" providerId="LiveId" clId="{3EB54CBC-3CF2-4A70-98B9-3DC0C2CCB052}" dt="2023-11-28T13:18:05.262" v="889"/>
          <ac:picMkLst>
            <pc:docMk/>
            <pc:sldMk cId="2374593964" sldId="261"/>
            <ac:picMk id="22" creationId="{93AB01EA-B2A9-99C8-7A8E-C6C0C79DB739}"/>
          </ac:picMkLst>
        </pc:picChg>
        <pc:picChg chg="add del mod">
          <ac:chgData name="siripong siripongpisit" userId="878f0f991c7d1eda" providerId="LiveId" clId="{3EB54CBC-3CF2-4A70-98B9-3DC0C2CCB052}" dt="2023-11-28T13:18:01.663" v="880"/>
          <ac:picMkLst>
            <pc:docMk/>
            <pc:sldMk cId="2374593964" sldId="261"/>
            <ac:picMk id="23" creationId="{4048DFE2-0144-4818-95F6-B87906CCC677}"/>
          </ac:picMkLst>
        </pc:picChg>
        <pc:picChg chg="add del mod">
          <ac:chgData name="siripong siripongpisit" userId="878f0f991c7d1eda" providerId="LiveId" clId="{3EB54CBC-3CF2-4A70-98B9-3DC0C2CCB052}" dt="2023-11-28T13:40:22.956" v="1153" actId="478"/>
          <ac:picMkLst>
            <pc:docMk/>
            <pc:sldMk cId="2374593964" sldId="261"/>
            <ac:picMk id="24" creationId="{6DF57F4B-FD4A-2B62-25EB-8E058191BB29}"/>
          </ac:picMkLst>
        </pc:picChg>
        <pc:picChg chg="add del mod ord">
          <ac:chgData name="siripong siripongpisit" userId="878f0f991c7d1eda" providerId="LiveId" clId="{3EB54CBC-3CF2-4A70-98B9-3DC0C2CCB052}" dt="2023-11-28T13:40:22.620" v="1152" actId="478"/>
          <ac:picMkLst>
            <pc:docMk/>
            <pc:sldMk cId="2374593964" sldId="261"/>
            <ac:picMk id="26" creationId="{0129623C-8594-0261-4FE4-DB5C2C50923A}"/>
          </ac:picMkLst>
        </pc:picChg>
        <pc:picChg chg="add del mod">
          <ac:chgData name="siripong siripongpisit" userId="878f0f991c7d1eda" providerId="LiveId" clId="{3EB54CBC-3CF2-4A70-98B9-3DC0C2CCB052}" dt="2023-11-28T13:21:54.388" v="914"/>
          <ac:picMkLst>
            <pc:docMk/>
            <pc:sldMk cId="2374593964" sldId="261"/>
            <ac:picMk id="27" creationId="{D158D3BD-BE79-3C26-6F31-4D63FE0885A7}"/>
          </ac:picMkLst>
        </pc:picChg>
        <pc:picChg chg="add mod">
          <ac:chgData name="siripong siripongpisit" userId="878f0f991c7d1eda" providerId="LiveId" clId="{3EB54CBC-3CF2-4A70-98B9-3DC0C2CCB052}" dt="2023-11-28T13:29:25.850" v="947" actId="164"/>
          <ac:picMkLst>
            <pc:docMk/>
            <pc:sldMk cId="2374593964" sldId="261"/>
            <ac:picMk id="28" creationId="{196A2196-6954-5A8F-51CF-060B5AB47102}"/>
          </ac:picMkLst>
        </pc:picChg>
        <pc:picChg chg="add del mod">
          <ac:chgData name="siripong siripongpisit" userId="878f0f991c7d1eda" providerId="LiveId" clId="{3EB54CBC-3CF2-4A70-98B9-3DC0C2CCB052}" dt="2023-11-28T13:27:27.710" v="929" actId="478"/>
          <ac:picMkLst>
            <pc:docMk/>
            <pc:sldMk cId="2374593964" sldId="261"/>
            <ac:picMk id="30" creationId="{22A753D1-48E0-CF83-26BA-C5D603E3BF63}"/>
          </ac:picMkLst>
        </pc:picChg>
        <pc:picChg chg="add mod modCrop">
          <ac:chgData name="siripong siripongpisit" userId="878f0f991c7d1eda" providerId="LiveId" clId="{3EB54CBC-3CF2-4A70-98B9-3DC0C2CCB052}" dt="2023-11-28T13:29:25.850" v="947" actId="164"/>
          <ac:picMkLst>
            <pc:docMk/>
            <pc:sldMk cId="2374593964" sldId="261"/>
            <ac:picMk id="33" creationId="{23441729-D23C-C516-BA64-EF8418A920F3}"/>
          </ac:picMkLst>
        </pc:picChg>
        <pc:picChg chg="add del mod">
          <ac:chgData name="siripong siripongpisit" userId="878f0f991c7d1eda" providerId="LiveId" clId="{3EB54CBC-3CF2-4A70-98B9-3DC0C2CCB052}" dt="2023-11-28T13:29:50.481" v="955"/>
          <ac:picMkLst>
            <pc:docMk/>
            <pc:sldMk cId="2374593964" sldId="261"/>
            <ac:picMk id="35" creationId="{6DACBE70-5D2B-B402-59EF-C198485733A9}"/>
          </ac:picMkLst>
        </pc:picChg>
        <pc:picChg chg="add mod">
          <ac:chgData name="siripong siripongpisit" userId="878f0f991c7d1eda" providerId="LiveId" clId="{3EB54CBC-3CF2-4A70-98B9-3DC0C2CCB052}" dt="2023-11-28T13:30:26.101" v="976" actId="164"/>
          <ac:picMkLst>
            <pc:docMk/>
            <pc:sldMk cId="2374593964" sldId="261"/>
            <ac:picMk id="36" creationId="{9E45A991-16DC-5D49-208F-C1EBE5A28E6E}"/>
          </ac:picMkLst>
        </pc:picChg>
        <pc:picChg chg="add mod ord">
          <ac:chgData name="siripong siripongpisit" userId="878f0f991c7d1eda" providerId="LiveId" clId="{3EB54CBC-3CF2-4A70-98B9-3DC0C2CCB052}" dt="2023-11-28T13:30:26.101" v="976" actId="164"/>
          <ac:picMkLst>
            <pc:docMk/>
            <pc:sldMk cId="2374593964" sldId="261"/>
            <ac:picMk id="37" creationId="{614BB38D-8DB6-461C-A55F-EE64F41682DE}"/>
          </ac:picMkLst>
        </pc:picChg>
        <pc:picChg chg="add mod topLvl">
          <ac:chgData name="siripong siripongpisit" userId="878f0f991c7d1eda" providerId="LiveId" clId="{3EB54CBC-3CF2-4A70-98B9-3DC0C2CCB052}" dt="2023-11-28T13:31:38.796" v="995" actId="164"/>
          <ac:picMkLst>
            <pc:docMk/>
            <pc:sldMk cId="2374593964" sldId="261"/>
            <ac:picMk id="39" creationId="{3BF807FF-266F-BC0E-D066-83E904F1F2BF}"/>
          </ac:picMkLst>
        </pc:picChg>
        <pc:picChg chg="del mod topLvl">
          <ac:chgData name="siripong siripongpisit" userId="878f0f991c7d1eda" providerId="LiveId" clId="{3EB54CBC-3CF2-4A70-98B9-3DC0C2CCB052}" dt="2023-11-28T13:31:06.919" v="983" actId="478"/>
          <ac:picMkLst>
            <pc:docMk/>
            <pc:sldMk cId="2374593964" sldId="261"/>
            <ac:picMk id="41" creationId="{BC5FCAA1-6792-1899-80E2-0954BDF2EAE5}"/>
          </ac:picMkLst>
        </pc:picChg>
        <pc:picChg chg="del mod topLvl">
          <ac:chgData name="siripong siripongpisit" userId="878f0f991c7d1eda" providerId="LiveId" clId="{3EB54CBC-3CF2-4A70-98B9-3DC0C2CCB052}" dt="2023-11-28T13:31:06.067" v="982" actId="478"/>
          <ac:picMkLst>
            <pc:docMk/>
            <pc:sldMk cId="2374593964" sldId="261"/>
            <ac:picMk id="42" creationId="{31E8EEE3-C7AA-F737-E6E9-D0A27A4B782E}"/>
          </ac:picMkLst>
        </pc:picChg>
        <pc:picChg chg="add mod ord topLvl">
          <ac:chgData name="siripong siripongpisit" userId="878f0f991c7d1eda" providerId="LiveId" clId="{3EB54CBC-3CF2-4A70-98B9-3DC0C2CCB052}" dt="2023-11-28T13:31:38.796" v="995" actId="164"/>
          <ac:picMkLst>
            <pc:docMk/>
            <pc:sldMk cId="2374593964" sldId="261"/>
            <ac:picMk id="43" creationId="{81C773E4-7512-6FF6-62C3-ADCF318D39FD}"/>
          </ac:picMkLst>
        </pc:picChg>
        <pc:picChg chg="add del mod">
          <ac:chgData name="siripong siripongpisit" userId="878f0f991c7d1eda" providerId="LiveId" clId="{3EB54CBC-3CF2-4A70-98B9-3DC0C2CCB052}" dt="2023-11-28T13:40:05.419" v="1148" actId="478"/>
          <ac:picMkLst>
            <pc:docMk/>
            <pc:sldMk cId="2374593964" sldId="261"/>
            <ac:picMk id="47" creationId="{C031F6A5-1B8C-02B2-B694-926D52F02B2F}"/>
          </ac:picMkLst>
        </pc:picChg>
        <pc:picChg chg="add del mod">
          <ac:chgData name="siripong siripongpisit" userId="878f0f991c7d1eda" providerId="LiveId" clId="{3EB54CBC-3CF2-4A70-98B9-3DC0C2CCB052}" dt="2023-11-28T13:40:05.913" v="1149" actId="478"/>
          <ac:picMkLst>
            <pc:docMk/>
            <pc:sldMk cId="2374593964" sldId="261"/>
            <ac:picMk id="49" creationId="{477492E2-2EC3-734F-319F-9308D82987C8}"/>
          </ac:picMkLst>
        </pc:picChg>
        <pc:picChg chg="add del mod">
          <ac:chgData name="siripong siripongpisit" userId="878f0f991c7d1eda" providerId="LiveId" clId="{3EB54CBC-3CF2-4A70-98B9-3DC0C2CCB052}" dt="2023-11-28T13:40:06.216" v="1150" actId="478"/>
          <ac:picMkLst>
            <pc:docMk/>
            <pc:sldMk cId="2374593964" sldId="261"/>
            <ac:picMk id="51" creationId="{06F80840-8F2F-75FE-E725-A8618201ADF7}"/>
          </ac:picMkLst>
        </pc:picChg>
        <pc:picChg chg="add del mod ord">
          <ac:chgData name="siripong siripongpisit" userId="878f0f991c7d1eda" providerId="LiveId" clId="{3EB54CBC-3CF2-4A70-98B9-3DC0C2CCB052}" dt="2023-11-28T13:38:53.713" v="1141"/>
          <ac:picMkLst>
            <pc:docMk/>
            <pc:sldMk cId="2374593964" sldId="261"/>
            <ac:picMk id="52" creationId="{99A88304-F702-5E4E-041A-1C329127C8FF}"/>
          </ac:picMkLst>
        </pc:picChg>
        <pc:picChg chg="add del mod">
          <ac:chgData name="siripong siripongpisit" userId="878f0f991c7d1eda" providerId="LiveId" clId="{3EB54CBC-3CF2-4A70-98B9-3DC0C2CCB052}" dt="2023-11-28T13:38:51.115" v="1130"/>
          <ac:picMkLst>
            <pc:docMk/>
            <pc:sldMk cId="2374593964" sldId="261"/>
            <ac:picMk id="53" creationId="{88BCD3F4-F849-C435-4CDD-70F238EC31AB}"/>
          </ac:picMkLst>
        </pc:picChg>
        <pc:picChg chg="add del mod">
          <ac:chgData name="siripong siripongpisit" userId="878f0f991c7d1eda" providerId="LiveId" clId="{3EB54CBC-3CF2-4A70-98B9-3DC0C2CCB052}" dt="2023-11-28T13:38:50.895" v="1129"/>
          <ac:picMkLst>
            <pc:docMk/>
            <pc:sldMk cId="2374593964" sldId="261"/>
            <ac:picMk id="54" creationId="{93DAD12E-43DC-D218-FBE1-A26F2563B2C1}"/>
          </ac:picMkLst>
        </pc:picChg>
        <pc:picChg chg="add del mod">
          <ac:chgData name="siripong siripongpisit" userId="878f0f991c7d1eda" providerId="LiveId" clId="{3EB54CBC-3CF2-4A70-98B9-3DC0C2CCB052}" dt="2023-11-29T04:15:28.333" v="1703" actId="478"/>
          <ac:picMkLst>
            <pc:docMk/>
            <pc:sldMk cId="2374593964" sldId="261"/>
            <ac:picMk id="55" creationId="{335EE74D-187B-8251-425F-6CE8431BE255}"/>
          </ac:picMkLst>
        </pc:picChg>
        <pc:picChg chg="add del mod">
          <ac:chgData name="siripong siripongpisit" userId="878f0f991c7d1eda" providerId="LiveId" clId="{3EB54CBC-3CF2-4A70-98B9-3DC0C2CCB052}" dt="2023-11-28T13:41:16.637" v="1160"/>
          <ac:picMkLst>
            <pc:docMk/>
            <pc:sldMk cId="2374593964" sldId="261"/>
            <ac:picMk id="56" creationId="{60A37284-50CA-F445-7331-6CFE87DB5795}"/>
          </ac:picMkLst>
        </pc:picChg>
        <pc:picChg chg="add del">
          <ac:chgData name="siripong siripongpisit" userId="878f0f991c7d1eda" providerId="LiveId" clId="{3EB54CBC-3CF2-4A70-98B9-3DC0C2CCB052}" dt="2023-11-28T13:43:50.684" v="1168" actId="22"/>
          <ac:picMkLst>
            <pc:docMk/>
            <pc:sldMk cId="2374593964" sldId="261"/>
            <ac:picMk id="58" creationId="{D037F31F-8FBD-A556-C477-B398225D54D5}"/>
          </ac:picMkLst>
        </pc:picChg>
        <pc:picChg chg="add del mod">
          <ac:chgData name="siripong siripongpisit" userId="878f0f991c7d1eda" providerId="LiveId" clId="{3EB54CBC-3CF2-4A70-98B9-3DC0C2CCB052}" dt="2023-11-28T13:43:49.947" v="1166"/>
          <ac:picMkLst>
            <pc:docMk/>
            <pc:sldMk cId="2374593964" sldId="261"/>
            <ac:picMk id="59" creationId="{F87C79C1-360D-7E7D-5B0F-48FCA4861C0F}"/>
          </ac:picMkLst>
        </pc:picChg>
        <pc:picChg chg="add del mod">
          <ac:chgData name="siripong siripongpisit" userId="878f0f991c7d1eda" providerId="LiveId" clId="{3EB54CBC-3CF2-4A70-98B9-3DC0C2CCB052}" dt="2023-11-28T13:46:27.181" v="1195" actId="478"/>
          <ac:picMkLst>
            <pc:docMk/>
            <pc:sldMk cId="2374593964" sldId="261"/>
            <ac:picMk id="60" creationId="{65941001-9DD2-963C-1FD3-0906DA36BCE9}"/>
          </ac:picMkLst>
        </pc:picChg>
        <pc:picChg chg="add del mod">
          <ac:chgData name="siripong siripongpisit" userId="878f0f991c7d1eda" providerId="LiveId" clId="{3EB54CBC-3CF2-4A70-98B9-3DC0C2CCB052}" dt="2023-11-29T04:15:27.882" v="1702" actId="478"/>
          <ac:picMkLst>
            <pc:docMk/>
            <pc:sldMk cId="2374593964" sldId="261"/>
            <ac:picMk id="61" creationId="{C337C36C-7EB4-1325-8CFA-0CCCE159A40E}"/>
          </ac:picMkLst>
        </pc:picChg>
        <pc:picChg chg="add del mod ord">
          <ac:chgData name="siripong siripongpisit" userId="878f0f991c7d1eda" providerId="LiveId" clId="{3EB54CBC-3CF2-4A70-98B9-3DC0C2CCB052}" dt="2023-11-29T04:15:26.443" v="1699" actId="478"/>
          <ac:picMkLst>
            <pc:docMk/>
            <pc:sldMk cId="2374593964" sldId="261"/>
            <ac:picMk id="63" creationId="{40E4181C-BE7C-6389-8AFA-F9B7F8579036}"/>
          </ac:picMkLst>
        </pc:picChg>
        <pc:picChg chg="add del mod">
          <ac:chgData name="siripong siripongpisit" userId="878f0f991c7d1eda" providerId="LiveId" clId="{3EB54CBC-3CF2-4A70-98B9-3DC0C2CCB052}" dt="2023-11-29T04:15:26" v="1698" actId="478"/>
          <ac:picMkLst>
            <pc:docMk/>
            <pc:sldMk cId="2374593964" sldId="261"/>
            <ac:picMk id="64" creationId="{E3BB92B6-48CE-50FC-A80D-AE01585750A1}"/>
          </ac:picMkLst>
        </pc:picChg>
        <pc:picChg chg="add del mod">
          <ac:chgData name="siripong siripongpisit" userId="878f0f991c7d1eda" providerId="LiveId" clId="{3EB54CBC-3CF2-4A70-98B9-3DC0C2CCB052}" dt="2023-11-29T04:15:27.384" v="1701" actId="478"/>
          <ac:picMkLst>
            <pc:docMk/>
            <pc:sldMk cId="2374593964" sldId="261"/>
            <ac:picMk id="65" creationId="{D184DA2C-6127-9F46-3FAC-220D93DD78EC}"/>
          </ac:picMkLst>
        </pc:picChg>
        <pc:picChg chg="add del mod">
          <ac:chgData name="siripong siripongpisit" userId="878f0f991c7d1eda" providerId="LiveId" clId="{3EB54CBC-3CF2-4A70-98B9-3DC0C2CCB052}" dt="2023-11-29T04:16:20.422" v="1716" actId="21"/>
          <ac:picMkLst>
            <pc:docMk/>
            <pc:sldMk cId="2374593964" sldId="261"/>
            <ac:picMk id="66" creationId="{C90605DF-77C8-3A1B-475B-958D9F364D6E}"/>
          </ac:picMkLst>
        </pc:picChg>
        <pc:cxnChg chg="add del mod">
          <ac:chgData name="siripong siripongpisit" userId="878f0f991c7d1eda" providerId="LiveId" clId="{3EB54CBC-3CF2-4A70-98B9-3DC0C2CCB052}" dt="2023-11-28T13:02:28.788" v="815" actId="21"/>
          <ac:cxnSpMkLst>
            <pc:docMk/>
            <pc:sldMk cId="2374593964" sldId="261"/>
            <ac:cxnSpMk id="5" creationId="{2488D036-60A9-F01E-8C4A-EC6D44AC8E52}"/>
          </ac:cxnSpMkLst>
        </pc:cxnChg>
        <pc:cxnChg chg="add mod">
          <ac:chgData name="siripong siripongpisit" userId="878f0f991c7d1eda" providerId="LiveId" clId="{3EB54CBC-3CF2-4A70-98B9-3DC0C2CCB052}" dt="2023-11-28T13:03:50.037" v="819"/>
          <ac:cxnSpMkLst>
            <pc:docMk/>
            <pc:sldMk cId="2374593964" sldId="261"/>
            <ac:cxnSpMk id="8" creationId="{7DA77783-A842-FF05-534D-84F6FE9DD108}"/>
          </ac:cxnSpMkLst>
        </pc:cxnChg>
      </pc:sldChg>
      <pc:sldChg chg="addSp delSp modSp mod delDesignElem">
        <pc:chgData name="siripong siripongpisit" userId="878f0f991c7d1eda" providerId="LiveId" clId="{3EB54CBC-3CF2-4A70-98B9-3DC0C2CCB052}" dt="2023-11-29T03:48:39.700" v="1506"/>
        <pc:sldMkLst>
          <pc:docMk/>
          <pc:sldMk cId="1715025478" sldId="262"/>
        </pc:sldMkLst>
        <pc:spChg chg="add">
          <ac:chgData name="siripong siripongpisit" userId="878f0f991c7d1eda" providerId="LiveId" clId="{3EB54CBC-3CF2-4A70-98B9-3DC0C2CCB052}" dt="2023-11-28T12:32:58.058" v="599" actId="26606"/>
          <ac:spMkLst>
            <pc:docMk/>
            <pc:sldMk cId="1715025478" sldId="262"/>
            <ac:spMk id="7" creationId="{42A4FC2C-047E-45A5-965D-8E1E3BF09BC6}"/>
          </ac:spMkLst>
        </pc:spChg>
        <pc:spChg chg="add del mod">
          <ac:chgData name="siripong siripongpisit" userId="878f0f991c7d1eda" providerId="LiveId" clId="{3EB54CBC-3CF2-4A70-98B9-3DC0C2CCB052}" dt="2023-11-28T11:02:31.378" v="391"/>
          <ac:spMkLst>
            <pc:docMk/>
            <pc:sldMk cId="1715025478" sldId="262"/>
            <ac:spMk id="10" creationId="{42A4FC2C-047E-45A5-965D-8E1E3BF09BC6}"/>
          </ac:spMkLst>
        </pc:spChg>
        <pc:picChg chg="add del mod">
          <ac:chgData name="siripong siripongpisit" userId="878f0f991c7d1eda" providerId="LiveId" clId="{3EB54CBC-3CF2-4A70-98B9-3DC0C2CCB052}" dt="2023-11-29T03:47:35.598" v="1497" actId="478"/>
          <ac:picMkLst>
            <pc:docMk/>
            <pc:sldMk cId="1715025478" sldId="262"/>
            <ac:picMk id="3" creationId="{0B33157B-95EF-6491-A77A-AA8C1359DC34}"/>
          </ac:picMkLst>
        </pc:picChg>
        <pc:picChg chg="add del mod">
          <ac:chgData name="siripong siripongpisit" userId="878f0f991c7d1eda" providerId="LiveId" clId="{3EB54CBC-3CF2-4A70-98B9-3DC0C2CCB052}" dt="2023-11-29T03:46:46.766" v="1491" actId="478"/>
          <ac:picMkLst>
            <pc:docMk/>
            <pc:sldMk cId="1715025478" sldId="262"/>
            <ac:picMk id="4" creationId="{4304E89B-91F2-A3C1-5065-216516FA64C8}"/>
          </ac:picMkLst>
        </pc:picChg>
        <pc:picChg chg="mod">
          <ac:chgData name="siripong siripongpisit" userId="878f0f991c7d1eda" providerId="LiveId" clId="{3EB54CBC-3CF2-4A70-98B9-3DC0C2CCB052}" dt="2023-11-29T03:48:39.700" v="1506"/>
          <ac:picMkLst>
            <pc:docMk/>
            <pc:sldMk cId="1715025478" sldId="262"/>
            <ac:picMk id="5" creationId="{E021A5D8-EE4D-1D2D-9291-228AECDCC5D8}"/>
          </ac:picMkLst>
        </pc:picChg>
        <pc:picChg chg="add del mod">
          <ac:chgData name="siripong siripongpisit" userId="878f0f991c7d1eda" providerId="LiveId" clId="{3EB54CBC-3CF2-4A70-98B9-3DC0C2CCB052}" dt="2023-11-29T03:46:51.316" v="1493" actId="478"/>
          <ac:picMkLst>
            <pc:docMk/>
            <pc:sldMk cId="1715025478" sldId="262"/>
            <ac:picMk id="6" creationId="{44FA3BB2-93A6-AC59-A212-A70B86264421}"/>
          </ac:picMkLst>
        </pc:picChg>
        <pc:picChg chg="add del mod">
          <ac:chgData name="siripong siripongpisit" userId="878f0f991c7d1eda" providerId="LiveId" clId="{3EB54CBC-3CF2-4A70-98B9-3DC0C2CCB052}" dt="2023-11-29T03:45:58.810" v="1488" actId="478"/>
          <ac:picMkLst>
            <pc:docMk/>
            <pc:sldMk cId="1715025478" sldId="262"/>
            <ac:picMk id="8" creationId="{582B751D-95D2-693E-2E13-8844718235D8}"/>
          </ac:picMkLst>
        </pc:picChg>
        <pc:picChg chg="add mod">
          <ac:chgData name="siripong siripongpisit" userId="878f0f991c7d1eda" providerId="LiveId" clId="{3EB54CBC-3CF2-4A70-98B9-3DC0C2CCB052}" dt="2023-11-29T03:46:55.665" v="1495" actId="1076"/>
          <ac:picMkLst>
            <pc:docMk/>
            <pc:sldMk cId="1715025478" sldId="262"/>
            <ac:picMk id="9" creationId="{EC762F64-7553-831D-AE31-2F03A7CB4095}"/>
          </ac:picMkLst>
        </pc:picChg>
        <pc:picChg chg="add mod">
          <ac:chgData name="siripong siripongpisit" userId="878f0f991c7d1eda" providerId="LiveId" clId="{3EB54CBC-3CF2-4A70-98B9-3DC0C2CCB052}" dt="2023-11-29T03:47:54.727" v="1505" actId="1037"/>
          <ac:picMkLst>
            <pc:docMk/>
            <pc:sldMk cId="1715025478" sldId="262"/>
            <ac:picMk id="11" creationId="{4CCB9F55-1BEB-19B8-FB17-AB291F79C457}"/>
          </ac:picMkLst>
        </pc:picChg>
        <pc:cxnChg chg="add mod">
          <ac:chgData name="siripong siripongpisit" userId="878f0f991c7d1eda" providerId="LiveId" clId="{3EB54CBC-3CF2-4A70-98B9-3DC0C2CCB052}" dt="2023-11-29T03:45:32.216" v="1485"/>
          <ac:cxnSpMkLst>
            <pc:docMk/>
            <pc:sldMk cId="1715025478" sldId="262"/>
            <ac:cxnSpMk id="2" creationId="{09EC3443-EC2C-D11F-A47C-B0EFDD47FDFE}"/>
          </ac:cxnSpMkLst>
        </pc:cxnChg>
      </pc:sldChg>
      <pc:sldChg chg="addSp delSp modSp mod delDesignElem">
        <pc:chgData name="siripong siripongpisit" userId="878f0f991c7d1eda" providerId="LiveId" clId="{3EB54CBC-3CF2-4A70-98B9-3DC0C2CCB052}" dt="2023-11-29T05:05:47.987" v="2036" actId="21"/>
        <pc:sldMkLst>
          <pc:docMk/>
          <pc:sldMk cId="873402454" sldId="263"/>
        </pc:sldMkLst>
        <pc:spChg chg="add del">
          <ac:chgData name="siripong siripongpisit" userId="878f0f991c7d1eda" providerId="LiveId" clId="{3EB54CBC-3CF2-4A70-98B9-3DC0C2CCB052}" dt="2023-11-28T12:35:17.580" v="614" actId="26606"/>
          <ac:spMkLst>
            <pc:docMk/>
            <pc:sldMk cId="873402454" sldId="263"/>
            <ac:spMk id="7" creationId="{42A4FC2C-047E-45A5-965D-8E1E3BF09BC6}"/>
          </ac:spMkLst>
        </pc:spChg>
        <pc:spChg chg="add del mod">
          <ac:chgData name="siripong siripongpisit" userId="878f0f991c7d1eda" providerId="LiveId" clId="{3EB54CBC-3CF2-4A70-98B9-3DC0C2CCB052}" dt="2023-11-28T11:02:31.378" v="391"/>
          <ac:spMkLst>
            <pc:docMk/>
            <pc:sldMk cId="873402454" sldId="263"/>
            <ac:spMk id="10" creationId="{42A4FC2C-047E-45A5-965D-8E1E3BF09BC6}"/>
          </ac:spMkLst>
        </pc:spChg>
        <pc:grpChg chg="add del mod">
          <ac:chgData name="siripong siripongpisit" userId="878f0f991c7d1eda" providerId="LiveId" clId="{3EB54CBC-3CF2-4A70-98B9-3DC0C2CCB052}" dt="2023-11-29T04:58:25.217" v="1921" actId="478"/>
          <ac:grpSpMkLst>
            <pc:docMk/>
            <pc:sldMk cId="873402454" sldId="263"/>
            <ac:grpSpMk id="11" creationId="{FF794CC7-087A-DE62-E093-8666DBD55C8E}"/>
          </ac:grpSpMkLst>
        </pc:grpChg>
        <pc:grpChg chg="add mod">
          <ac:chgData name="siripong siripongpisit" userId="878f0f991c7d1eda" providerId="LiveId" clId="{3EB54CBC-3CF2-4A70-98B9-3DC0C2CCB052}" dt="2023-11-29T04:58:29.789" v="1922" actId="1076"/>
          <ac:grpSpMkLst>
            <pc:docMk/>
            <pc:sldMk cId="873402454" sldId="263"/>
            <ac:grpSpMk id="22" creationId="{CAD476D0-5945-12FD-5228-17239862EF7E}"/>
          </ac:grpSpMkLst>
        </pc:grpChg>
        <pc:grpChg chg="add mod">
          <ac:chgData name="siripong siripongpisit" userId="878f0f991c7d1eda" providerId="LiveId" clId="{3EB54CBC-3CF2-4A70-98B9-3DC0C2CCB052}" dt="2023-11-29T05:00:48.712" v="1937" actId="1038"/>
          <ac:grpSpMkLst>
            <pc:docMk/>
            <pc:sldMk cId="873402454" sldId="263"/>
            <ac:grpSpMk id="26" creationId="{92C1030A-78FC-19E4-92E3-B267F85554D0}"/>
          </ac:grpSpMkLst>
        </pc:grpChg>
        <pc:grpChg chg="add del mod">
          <ac:chgData name="siripong siripongpisit" userId="878f0f991c7d1eda" providerId="LiveId" clId="{3EB54CBC-3CF2-4A70-98B9-3DC0C2CCB052}" dt="2023-11-29T05:05:10.199" v="2025" actId="21"/>
          <ac:grpSpMkLst>
            <pc:docMk/>
            <pc:sldMk cId="873402454" sldId="263"/>
            <ac:grpSpMk id="30" creationId="{75A7FA31-0F10-F94B-245A-34281F7B674D}"/>
          </ac:grpSpMkLst>
        </pc:grpChg>
        <pc:picChg chg="add del mod">
          <ac:chgData name="siripong siripongpisit" userId="878f0f991c7d1eda" providerId="LiveId" clId="{3EB54CBC-3CF2-4A70-98B9-3DC0C2CCB052}" dt="2023-11-29T04:58:06.029" v="1908" actId="478"/>
          <ac:picMkLst>
            <pc:docMk/>
            <pc:sldMk cId="873402454" sldId="263"/>
            <ac:picMk id="3" creationId="{970A97BC-FE75-D7AE-0DFA-CD3E489109D9}"/>
          </ac:picMkLst>
        </pc:picChg>
        <pc:picChg chg="add del mod">
          <ac:chgData name="siripong siripongpisit" userId="878f0f991c7d1eda" providerId="LiveId" clId="{3EB54CBC-3CF2-4A70-98B9-3DC0C2CCB052}" dt="2023-11-29T04:14:25.261" v="1694" actId="478"/>
          <ac:picMkLst>
            <pc:docMk/>
            <pc:sldMk cId="873402454" sldId="263"/>
            <ac:picMk id="4" creationId="{6DC5AA58-AAAE-0C85-A27A-8DEC91D2DA45}"/>
          </ac:picMkLst>
        </pc:picChg>
        <pc:picChg chg="mod">
          <ac:chgData name="siripong siripongpisit" userId="878f0f991c7d1eda" providerId="LiveId" clId="{3EB54CBC-3CF2-4A70-98B9-3DC0C2CCB052}" dt="2023-11-29T05:00:59.879" v="1939"/>
          <ac:picMkLst>
            <pc:docMk/>
            <pc:sldMk cId="873402454" sldId="263"/>
            <ac:picMk id="5" creationId="{849BE252-9C52-1AF9-6426-B7919B700FA8}"/>
          </ac:picMkLst>
        </pc:picChg>
        <pc:picChg chg="add del mod">
          <ac:chgData name="siripong siripongpisit" userId="878f0f991c7d1eda" providerId="LiveId" clId="{3EB54CBC-3CF2-4A70-98B9-3DC0C2CCB052}" dt="2023-11-29T04:14:23.899" v="1693" actId="478"/>
          <ac:picMkLst>
            <pc:docMk/>
            <pc:sldMk cId="873402454" sldId="263"/>
            <ac:picMk id="6" creationId="{40CD4038-2577-0A62-CEB0-8319FF362F2D}"/>
          </ac:picMkLst>
        </pc:picChg>
        <pc:picChg chg="add del mod">
          <ac:chgData name="siripong siripongpisit" userId="878f0f991c7d1eda" providerId="LiveId" clId="{3EB54CBC-3CF2-4A70-98B9-3DC0C2CCB052}" dt="2023-11-29T04:09:54.283" v="1552" actId="478"/>
          <ac:picMkLst>
            <pc:docMk/>
            <pc:sldMk cId="873402454" sldId="263"/>
            <ac:picMk id="8" creationId="{EE3D38BD-3EC5-6B6E-04BB-0EE5649503D1}"/>
          </ac:picMkLst>
        </pc:picChg>
        <pc:picChg chg="add del mod">
          <ac:chgData name="siripong siripongpisit" userId="878f0f991c7d1eda" providerId="LiveId" clId="{3EB54CBC-3CF2-4A70-98B9-3DC0C2CCB052}" dt="2023-11-29T04:14:11.117" v="1687" actId="478"/>
          <ac:picMkLst>
            <pc:docMk/>
            <pc:sldMk cId="873402454" sldId="263"/>
            <ac:picMk id="9" creationId="{511F4BAC-7621-31D0-7A47-167744D9E647}"/>
          </ac:picMkLst>
        </pc:picChg>
        <pc:picChg chg="mod">
          <ac:chgData name="siripong siripongpisit" userId="878f0f991c7d1eda" providerId="LiveId" clId="{3EB54CBC-3CF2-4A70-98B9-3DC0C2CCB052}" dt="2023-11-29T04:14:09.656" v="1685"/>
          <ac:picMkLst>
            <pc:docMk/>
            <pc:sldMk cId="873402454" sldId="263"/>
            <ac:picMk id="12" creationId="{162F1402-3BF6-8DC2-E4CE-3A4FF27650F9}"/>
          </ac:picMkLst>
        </pc:picChg>
        <pc:picChg chg="mod">
          <ac:chgData name="siripong siripongpisit" userId="878f0f991c7d1eda" providerId="LiveId" clId="{3EB54CBC-3CF2-4A70-98B9-3DC0C2CCB052}" dt="2023-11-29T04:14:09.656" v="1685"/>
          <ac:picMkLst>
            <pc:docMk/>
            <pc:sldMk cId="873402454" sldId="263"/>
            <ac:picMk id="13" creationId="{1983664B-429D-70CC-741C-833CBC31CAC5}"/>
          </ac:picMkLst>
        </pc:picChg>
        <pc:picChg chg="add del mod">
          <ac:chgData name="siripong siripongpisit" userId="878f0f991c7d1eda" providerId="LiveId" clId="{3EB54CBC-3CF2-4A70-98B9-3DC0C2CCB052}" dt="2023-11-29T04:18:29.933" v="1753" actId="478"/>
          <ac:picMkLst>
            <pc:docMk/>
            <pc:sldMk cId="873402454" sldId="263"/>
            <ac:picMk id="15" creationId="{53065BB9-DFAE-3709-02DE-97613C9D0A4C}"/>
          </ac:picMkLst>
        </pc:picChg>
        <pc:picChg chg="add del mod">
          <ac:chgData name="siripong siripongpisit" userId="878f0f991c7d1eda" providerId="LiveId" clId="{3EB54CBC-3CF2-4A70-98B9-3DC0C2CCB052}" dt="2023-11-29T04:23:05.214" v="1824" actId="21"/>
          <ac:picMkLst>
            <pc:docMk/>
            <pc:sldMk cId="873402454" sldId="263"/>
            <ac:picMk id="16" creationId="{B05B5CDC-EF5B-316E-40C5-670C464C668A}"/>
          </ac:picMkLst>
        </pc:picChg>
        <pc:picChg chg="add del mod">
          <ac:chgData name="siripong siripongpisit" userId="878f0f991c7d1eda" providerId="LiveId" clId="{3EB54CBC-3CF2-4A70-98B9-3DC0C2CCB052}" dt="2023-11-29T05:00:55.461" v="1938" actId="478"/>
          <ac:picMkLst>
            <pc:docMk/>
            <pc:sldMk cId="873402454" sldId="263"/>
            <ac:picMk id="18" creationId="{04915601-51F5-3439-1CD3-59DCAC08FEAF}"/>
          </ac:picMkLst>
        </pc:picChg>
        <pc:picChg chg="add del mod">
          <ac:chgData name="siripong siripongpisit" userId="878f0f991c7d1eda" providerId="LiveId" clId="{3EB54CBC-3CF2-4A70-98B9-3DC0C2CCB052}" dt="2023-11-29T04:56:11.103" v="1893" actId="478"/>
          <ac:picMkLst>
            <pc:docMk/>
            <pc:sldMk cId="873402454" sldId="263"/>
            <ac:picMk id="19" creationId="{D85F776B-6AC9-11FF-9582-406CCBFC721D}"/>
          </ac:picMkLst>
        </pc:picChg>
        <pc:picChg chg="add del mod">
          <ac:chgData name="siripong siripongpisit" userId="878f0f991c7d1eda" providerId="LiveId" clId="{3EB54CBC-3CF2-4A70-98B9-3DC0C2CCB052}" dt="2023-11-29T04:58:24.913" v="1920" actId="478"/>
          <ac:picMkLst>
            <pc:docMk/>
            <pc:sldMk cId="873402454" sldId="263"/>
            <ac:picMk id="20" creationId="{543678CD-1A3B-539E-E5A1-6D5ADDCF1328}"/>
          </ac:picMkLst>
        </pc:picChg>
        <pc:picChg chg="add mod">
          <ac:chgData name="siripong siripongpisit" userId="878f0f991c7d1eda" providerId="LiveId" clId="{3EB54CBC-3CF2-4A70-98B9-3DC0C2CCB052}" dt="2023-11-29T04:56:25.419" v="1904" actId="1037"/>
          <ac:picMkLst>
            <pc:docMk/>
            <pc:sldMk cId="873402454" sldId="263"/>
            <ac:picMk id="21" creationId="{1A781541-B9E3-52D2-75EA-85FC24A54FD0}"/>
          </ac:picMkLst>
        </pc:picChg>
        <pc:picChg chg="mod">
          <ac:chgData name="siripong siripongpisit" userId="878f0f991c7d1eda" providerId="LiveId" clId="{3EB54CBC-3CF2-4A70-98B9-3DC0C2CCB052}" dt="2023-11-29T04:58:11.477" v="1911"/>
          <ac:picMkLst>
            <pc:docMk/>
            <pc:sldMk cId="873402454" sldId="263"/>
            <ac:picMk id="23" creationId="{E3D95801-3248-5F1C-39E8-A64FFB7ECE38}"/>
          </ac:picMkLst>
        </pc:picChg>
        <pc:picChg chg="mod">
          <ac:chgData name="siripong siripongpisit" userId="878f0f991c7d1eda" providerId="LiveId" clId="{3EB54CBC-3CF2-4A70-98B9-3DC0C2CCB052}" dt="2023-11-29T04:58:11.477" v="1911"/>
          <ac:picMkLst>
            <pc:docMk/>
            <pc:sldMk cId="873402454" sldId="263"/>
            <ac:picMk id="24" creationId="{0E04E1D9-57AF-93B9-D697-F8F525BD1919}"/>
          </ac:picMkLst>
        </pc:picChg>
        <pc:picChg chg="add mod">
          <ac:chgData name="siripong siripongpisit" userId="878f0f991c7d1eda" providerId="LiveId" clId="{3EB54CBC-3CF2-4A70-98B9-3DC0C2CCB052}" dt="2023-11-29T04:59:52.200" v="1933" actId="1036"/>
          <ac:picMkLst>
            <pc:docMk/>
            <pc:sldMk cId="873402454" sldId="263"/>
            <ac:picMk id="25" creationId="{24CD5C14-6D80-3321-293A-C8B6644CD9C8}"/>
          </ac:picMkLst>
        </pc:picChg>
        <pc:picChg chg="mod">
          <ac:chgData name="siripong siripongpisit" userId="878f0f991c7d1eda" providerId="LiveId" clId="{3EB54CBC-3CF2-4A70-98B9-3DC0C2CCB052}" dt="2023-11-29T05:00:32.145" v="1934"/>
          <ac:picMkLst>
            <pc:docMk/>
            <pc:sldMk cId="873402454" sldId="263"/>
            <ac:picMk id="27" creationId="{58831F5A-11F4-FB39-4BA0-577196EF350B}"/>
          </ac:picMkLst>
        </pc:picChg>
        <pc:picChg chg="mod">
          <ac:chgData name="siripong siripongpisit" userId="878f0f991c7d1eda" providerId="LiveId" clId="{3EB54CBC-3CF2-4A70-98B9-3DC0C2CCB052}" dt="2023-11-29T05:00:32.145" v="1934"/>
          <ac:picMkLst>
            <pc:docMk/>
            <pc:sldMk cId="873402454" sldId="263"/>
            <ac:picMk id="28" creationId="{19D618DD-94DE-B934-C47C-83954BC0A294}"/>
          </ac:picMkLst>
        </pc:picChg>
        <pc:picChg chg="add del mod">
          <ac:chgData name="siripong siripongpisit" userId="878f0f991c7d1eda" providerId="LiveId" clId="{3EB54CBC-3CF2-4A70-98B9-3DC0C2CCB052}" dt="2023-11-29T05:02:08.384" v="1943" actId="21"/>
          <ac:picMkLst>
            <pc:docMk/>
            <pc:sldMk cId="873402454" sldId="263"/>
            <ac:picMk id="29" creationId="{4B044661-CEBA-98B6-8D95-1D87395028B1}"/>
          </ac:picMkLst>
        </pc:picChg>
        <pc:picChg chg="mod">
          <ac:chgData name="siripong siripongpisit" userId="878f0f991c7d1eda" providerId="LiveId" clId="{3EB54CBC-3CF2-4A70-98B9-3DC0C2CCB052}" dt="2023-11-29T05:04:26.144" v="1983"/>
          <ac:picMkLst>
            <pc:docMk/>
            <pc:sldMk cId="873402454" sldId="263"/>
            <ac:picMk id="31" creationId="{4201D0B0-E047-13D4-CC31-A9B2A2753C9B}"/>
          </ac:picMkLst>
        </pc:picChg>
        <pc:picChg chg="mod">
          <ac:chgData name="siripong siripongpisit" userId="878f0f991c7d1eda" providerId="LiveId" clId="{3EB54CBC-3CF2-4A70-98B9-3DC0C2CCB052}" dt="2023-11-29T05:04:26.144" v="1983"/>
          <ac:picMkLst>
            <pc:docMk/>
            <pc:sldMk cId="873402454" sldId="263"/>
            <ac:picMk id="32" creationId="{884E7F68-B8B1-AE01-8531-724C4AD285C4}"/>
          </ac:picMkLst>
        </pc:picChg>
        <pc:picChg chg="add del mod">
          <ac:chgData name="siripong siripongpisit" userId="878f0f991c7d1eda" providerId="LiveId" clId="{3EB54CBC-3CF2-4A70-98B9-3DC0C2CCB052}" dt="2023-11-29T05:05:17.063" v="2029"/>
          <ac:picMkLst>
            <pc:docMk/>
            <pc:sldMk cId="873402454" sldId="263"/>
            <ac:picMk id="33" creationId="{B778BF15-046B-C8DC-2222-DE33C6B9CC70}"/>
          </ac:picMkLst>
        </pc:picChg>
        <pc:picChg chg="add del mod">
          <ac:chgData name="siripong siripongpisit" userId="878f0f991c7d1eda" providerId="LiveId" clId="{3EB54CBC-3CF2-4A70-98B9-3DC0C2CCB052}" dt="2023-11-29T05:05:47.987" v="2036" actId="21"/>
          <ac:picMkLst>
            <pc:docMk/>
            <pc:sldMk cId="873402454" sldId="263"/>
            <ac:picMk id="35" creationId="{ED00E5FA-44EE-BCF6-DDF9-EDCD863145E8}"/>
          </ac:picMkLst>
        </pc:picChg>
        <pc:cxnChg chg="add mod">
          <ac:chgData name="siripong siripongpisit" userId="878f0f991c7d1eda" providerId="LiveId" clId="{3EB54CBC-3CF2-4A70-98B9-3DC0C2CCB052}" dt="2023-11-29T04:07:26.178" v="1549"/>
          <ac:cxnSpMkLst>
            <pc:docMk/>
            <pc:sldMk cId="873402454" sldId="263"/>
            <ac:cxnSpMk id="2" creationId="{9CDEFE2A-E449-2A1A-2E06-7859DC5C6D4D}"/>
          </ac:cxnSpMkLst>
        </pc:cxnChg>
      </pc:sldChg>
      <pc:sldChg chg="addSp delSp modSp mod delDesignElem">
        <pc:chgData name="siripong siripongpisit" userId="878f0f991c7d1eda" providerId="LiveId" clId="{3EB54CBC-3CF2-4A70-98B9-3DC0C2CCB052}" dt="2023-11-29T10:55:08.857" v="2335" actId="478"/>
        <pc:sldMkLst>
          <pc:docMk/>
          <pc:sldMk cId="2523605022" sldId="264"/>
        </pc:sldMkLst>
        <pc:spChg chg="add del">
          <ac:chgData name="siripong siripongpisit" userId="878f0f991c7d1eda" providerId="LiveId" clId="{3EB54CBC-3CF2-4A70-98B9-3DC0C2CCB052}" dt="2023-11-28T12:35:18.163" v="615" actId="26606"/>
          <ac:spMkLst>
            <pc:docMk/>
            <pc:sldMk cId="2523605022" sldId="264"/>
            <ac:spMk id="7" creationId="{42A4FC2C-047E-45A5-965D-8E1E3BF09BC6}"/>
          </ac:spMkLst>
        </pc:spChg>
        <pc:spChg chg="add del mod">
          <ac:chgData name="siripong siripongpisit" userId="878f0f991c7d1eda" providerId="LiveId" clId="{3EB54CBC-3CF2-4A70-98B9-3DC0C2CCB052}" dt="2023-11-28T11:02:31.378" v="391"/>
          <ac:spMkLst>
            <pc:docMk/>
            <pc:sldMk cId="2523605022" sldId="264"/>
            <ac:spMk id="10" creationId="{42A4FC2C-047E-45A5-965D-8E1E3BF09BC6}"/>
          </ac:spMkLst>
        </pc:spChg>
        <pc:grpChg chg="add del mod">
          <ac:chgData name="siripong siripongpisit" userId="878f0f991c7d1eda" providerId="LiveId" clId="{3EB54CBC-3CF2-4A70-98B9-3DC0C2CCB052}" dt="2023-11-29T05:36:16.964" v="2115" actId="478"/>
          <ac:grpSpMkLst>
            <pc:docMk/>
            <pc:sldMk cId="2523605022" sldId="264"/>
            <ac:grpSpMk id="9" creationId="{F5AA989A-14DA-CFE8-8221-62FAF905B6D8}"/>
          </ac:grpSpMkLst>
        </pc:grpChg>
        <pc:grpChg chg="add del mod">
          <ac:chgData name="siripong siripongpisit" userId="878f0f991c7d1eda" providerId="LiveId" clId="{3EB54CBC-3CF2-4A70-98B9-3DC0C2CCB052}" dt="2023-11-29T10:05:29.588" v="2149" actId="478"/>
          <ac:grpSpMkLst>
            <pc:docMk/>
            <pc:sldMk cId="2523605022" sldId="264"/>
            <ac:grpSpMk id="19" creationId="{AE3A8893-623F-5F45-5425-00F216FDE0E8}"/>
          </ac:grpSpMkLst>
        </pc:grpChg>
        <pc:grpChg chg="add del mod">
          <ac:chgData name="siripong siripongpisit" userId="878f0f991c7d1eda" providerId="LiveId" clId="{3EB54CBC-3CF2-4A70-98B9-3DC0C2CCB052}" dt="2023-11-29T10:55:08.857" v="2335" actId="478"/>
          <ac:grpSpMkLst>
            <pc:docMk/>
            <pc:sldMk cId="2523605022" sldId="264"/>
            <ac:grpSpMk id="25" creationId="{E8FD3D82-A25B-B220-2F01-A064C11EDC23}"/>
          </ac:grpSpMkLst>
        </pc:grpChg>
        <pc:picChg chg="add del mod">
          <ac:chgData name="siripong siripongpisit" userId="878f0f991c7d1eda" providerId="LiveId" clId="{3EB54CBC-3CF2-4A70-98B9-3DC0C2CCB052}" dt="2023-11-29T04:17:03.239" v="1728" actId="478"/>
          <ac:picMkLst>
            <pc:docMk/>
            <pc:sldMk cId="2523605022" sldId="264"/>
            <ac:picMk id="2" creationId="{FDB55A57-9659-BFC1-7430-8922279EA260}"/>
          </ac:picMkLst>
        </pc:picChg>
        <pc:picChg chg="add del mod">
          <ac:chgData name="siripong siripongpisit" userId="878f0f991c7d1eda" providerId="LiveId" clId="{3EB54CBC-3CF2-4A70-98B9-3DC0C2CCB052}" dt="2023-11-29T10:05:30.300" v="2150" actId="478"/>
          <ac:picMkLst>
            <pc:docMk/>
            <pc:sldMk cId="2523605022" sldId="264"/>
            <ac:picMk id="4" creationId="{82889CA5-8391-5D95-E917-97F0E7B7D62C}"/>
          </ac:picMkLst>
        </pc:picChg>
        <pc:picChg chg="mod">
          <ac:chgData name="siripong siripongpisit" userId="878f0f991c7d1eda" providerId="LiveId" clId="{3EB54CBC-3CF2-4A70-98B9-3DC0C2CCB052}" dt="2023-11-29T10:45:31.850" v="2255" actId="1076"/>
          <ac:picMkLst>
            <pc:docMk/>
            <pc:sldMk cId="2523605022" sldId="264"/>
            <ac:picMk id="5" creationId="{0A1C4BDB-2E1B-0E8F-7B6C-984E16EE2694}"/>
          </ac:picMkLst>
        </pc:picChg>
        <pc:picChg chg="add del mod">
          <ac:chgData name="siripong siripongpisit" userId="878f0f991c7d1eda" providerId="LiveId" clId="{3EB54CBC-3CF2-4A70-98B9-3DC0C2CCB052}" dt="2023-11-29T10:41:38.097" v="2232" actId="478"/>
          <ac:picMkLst>
            <pc:docMk/>
            <pc:sldMk cId="2523605022" sldId="264"/>
            <ac:picMk id="6" creationId="{603644A4-64FF-C6AF-DAE4-2DFB7EF58D61}"/>
          </ac:picMkLst>
        </pc:picChg>
        <pc:picChg chg="add del mod">
          <ac:chgData name="siripong siripongpisit" userId="878f0f991c7d1eda" providerId="LiveId" clId="{3EB54CBC-3CF2-4A70-98B9-3DC0C2CCB052}" dt="2023-11-29T10:03:37.815" v="2143" actId="478"/>
          <ac:picMkLst>
            <pc:docMk/>
            <pc:sldMk cId="2523605022" sldId="264"/>
            <ac:picMk id="8" creationId="{1D8802AB-33D3-E66D-353A-61E9DD65A058}"/>
          </ac:picMkLst>
        </pc:picChg>
        <pc:picChg chg="mod">
          <ac:chgData name="siripong siripongpisit" userId="878f0f991c7d1eda" providerId="LiveId" clId="{3EB54CBC-3CF2-4A70-98B9-3DC0C2CCB052}" dt="2023-11-29T05:16:20.175" v="2075"/>
          <ac:picMkLst>
            <pc:docMk/>
            <pc:sldMk cId="2523605022" sldId="264"/>
            <ac:picMk id="11" creationId="{C46DCD5D-E3F7-D6D2-F6BB-4F7AD1DFA03F}"/>
          </ac:picMkLst>
        </pc:picChg>
        <pc:picChg chg="mod">
          <ac:chgData name="siripong siripongpisit" userId="878f0f991c7d1eda" providerId="LiveId" clId="{3EB54CBC-3CF2-4A70-98B9-3DC0C2CCB052}" dt="2023-11-29T05:16:20.175" v="2075"/>
          <ac:picMkLst>
            <pc:docMk/>
            <pc:sldMk cId="2523605022" sldId="264"/>
            <ac:picMk id="12" creationId="{BCA86469-BF1A-4849-FCFE-69722BBD28CA}"/>
          </ac:picMkLst>
        </pc:picChg>
        <pc:picChg chg="add del mod">
          <ac:chgData name="siripong siripongpisit" userId="878f0f991c7d1eda" providerId="LiveId" clId="{3EB54CBC-3CF2-4A70-98B9-3DC0C2CCB052}" dt="2023-11-29T05:34:16.119" v="2092" actId="478"/>
          <ac:picMkLst>
            <pc:docMk/>
            <pc:sldMk cId="2523605022" sldId="264"/>
            <ac:picMk id="13" creationId="{64BFDC52-7AD0-6071-CF91-37705D1B55B9}"/>
          </ac:picMkLst>
        </pc:picChg>
        <pc:picChg chg="add del mod">
          <ac:chgData name="siripong siripongpisit" userId="878f0f991c7d1eda" providerId="LiveId" clId="{3EB54CBC-3CF2-4A70-98B9-3DC0C2CCB052}" dt="2023-11-29T10:02:09.281" v="2139" actId="478"/>
          <ac:picMkLst>
            <pc:docMk/>
            <pc:sldMk cId="2523605022" sldId="264"/>
            <ac:picMk id="14" creationId="{9A776281-11AC-10A4-A68D-F84457A75EDD}"/>
          </ac:picMkLst>
        </pc:picChg>
        <pc:picChg chg="add del mod">
          <ac:chgData name="siripong siripongpisit" userId="878f0f991c7d1eda" providerId="LiveId" clId="{3EB54CBC-3CF2-4A70-98B9-3DC0C2CCB052}" dt="2023-11-29T05:35:11.107" v="2106"/>
          <ac:picMkLst>
            <pc:docMk/>
            <pc:sldMk cId="2523605022" sldId="264"/>
            <ac:picMk id="15" creationId="{F1E1D48E-C4FB-F499-76BE-B1163AEBB56D}"/>
          </ac:picMkLst>
        </pc:picChg>
        <pc:picChg chg="add del mod">
          <ac:chgData name="siripong siripongpisit" userId="878f0f991c7d1eda" providerId="LiveId" clId="{3EB54CBC-3CF2-4A70-98B9-3DC0C2CCB052}" dt="2023-11-29T05:35:10.427" v="2104"/>
          <ac:picMkLst>
            <pc:docMk/>
            <pc:sldMk cId="2523605022" sldId="264"/>
            <ac:picMk id="16" creationId="{DFA96C2D-9329-6B13-4F5F-AF9FA8C631AB}"/>
          </ac:picMkLst>
        </pc:picChg>
        <pc:picChg chg="add del mod">
          <ac:chgData name="siripong siripongpisit" userId="878f0f991c7d1eda" providerId="LiveId" clId="{3EB54CBC-3CF2-4A70-98B9-3DC0C2CCB052}" dt="2023-11-29T05:36:16.289" v="2114" actId="478"/>
          <ac:picMkLst>
            <pc:docMk/>
            <pc:sldMk cId="2523605022" sldId="264"/>
            <ac:picMk id="17" creationId="{900104A9-BBD0-DD41-C19A-EFE95D8333C5}"/>
          </ac:picMkLst>
        </pc:picChg>
        <pc:picChg chg="add del mod">
          <ac:chgData name="siripong siripongpisit" userId="878f0f991c7d1eda" providerId="LiveId" clId="{3EB54CBC-3CF2-4A70-98B9-3DC0C2CCB052}" dt="2023-11-29T10:02:10.797" v="2140" actId="478"/>
          <ac:picMkLst>
            <pc:docMk/>
            <pc:sldMk cId="2523605022" sldId="264"/>
            <ac:picMk id="18" creationId="{D85B12E3-7442-9F59-1F96-4F00124AC805}"/>
          </ac:picMkLst>
        </pc:picChg>
        <pc:picChg chg="mod">
          <ac:chgData name="siripong siripongpisit" userId="878f0f991c7d1eda" providerId="LiveId" clId="{3EB54CBC-3CF2-4A70-98B9-3DC0C2CCB052}" dt="2023-11-29T10:02:17.293" v="2141"/>
          <ac:picMkLst>
            <pc:docMk/>
            <pc:sldMk cId="2523605022" sldId="264"/>
            <ac:picMk id="20" creationId="{1028B94C-BE90-FE99-D434-7632E1200BD7}"/>
          </ac:picMkLst>
        </pc:picChg>
        <pc:picChg chg="mod">
          <ac:chgData name="siripong siripongpisit" userId="878f0f991c7d1eda" providerId="LiveId" clId="{3EB54CBC-3CF2-4A70-98B9-3DC0C2CCB052}" dt="2023-11-29T10:02:17.293" v="2141"/>
          <ac:picMkLst>
            <pc:docMk/>
            <pc:sldMk cId="2523605022" sldId="264"/>
            <ac:picMk id="21" creationId="{113179AE-51AC-440E-736D-8332738BB503}"/>
          </ac:picMkLst>
        </pc:picChg>
        <pc:picChg chg="add del mod">
          <ac:chgData name="siripong siripongpisit" userId="878f0f991c7d1eda" providerId="LiveId" clId="{3EB54CBC-3CF2-4A70-98B9-3DC0C2CCB052}" dt="2023-11-29T10:41:37.279" v="2230" actId="478"/>
          <ac:picMkLst>
            <pc:docMk/>
            <pc:sldMk cId="2523605022" sldId="264"/>
            <ac:picMk id="22" creationId="{7D9F388E-702D-2935-FF9A-BE3DB8A55E26}"/>
          </ac:picMkLst>
        </pc:picChg>
        <pc:picChg chg="add del mod">
          <ac:chgData name="siripong siripongpisit" userId="878f0f991c7d1eda" providerId="LiveId" clId="{3EB54CBC-3CF2-4A70-98B9-3DC0C2CCB052}" dt="2023-11-29T10:41:37.740" v="2231" actId="478"/>
          <ac:picMkLst>
            <pc:docMk/>
            <pc:sldMk cId="2523605022" sldId="264"/>
            <ac:picMk id="24" creationId="{14D05794-C99F-0579-306C-AAEB3BCD6637}"/>
          </ac:picMkLst>
        </pc:picChg>
        <pc:picChg chg="mod">
          <ac:chgData name="siripong siripongpisit" userId="878f0f991c7d1eda" providerId="LiveId" clId="{3EB54CBC-3CF2-4A70-98B9-3DC0C2CCB052}" dt="2023-11-29T10:45:04.705" v="2239"/>
          <ac:picMkLst>
            <pc:docMk/>
            <pc:sldMk cId="2523605022" sldId="264"/>
            <ac:picMk id="26" creationId="{FAC2BEFC-3254-9AC7-AACF-AA59808D82D6}"/>
          </ac:picMkLst>
        </pc:picChg>
        <pc:picChg chg="mod">
          <ac:chgData name="siripong siripongpisit" userId="878f0f991c7d1eda" providerId="LiveId" clId="{3EB54CBC-3CF2-4A70-98B9-3DC0C2CCB052}" dt="2023-11-29T10:45:04.705" v="2239"/>
          <ac:picMkLst>
            <pc:docMk/>
            <pc:sldMk cId="2523605022" sldId="264"/>
            <ac:picMk id="27" creationId="{E650AB7B-99B9-32AD-DA54-C3BE8A868FF7}"/>
          </ac:picMkLst>
        </pc:picChg>
        <pc:picChg chg="add del mod">
          <ac:chgData name="siripong siripongpisit" userId="878f0f991c7d1eda" providerId="LiveId" clId="{3EB54CBC-3CF2-4A70-98B9-3DC0C2CCB052}" dt="2023-11-29T10:17:18.680" v="2156" actId="21"/>
          <ac:picMkLst>
            <pc:docMk/>
            <pc:sldMk cId="2523605022" sldId="264"/>
            <ac:picMk id="3074" creationId="{55EB4DEE-28C4-8C55-7DB2-ECB6A35F2F82}"/>
          </ac:picMkLst>
        </pc:picChg>
        <pc:picChg chg="add del mod">
          <ac:chgData name="siripong siripongpisit" userId="878f0f991c7d1eda" providerId="LiveId" clId="{3EB54CBC-3CF2-4A70-98B9-3DC0C2CCB052}" dt="2023-11-29T10:20:51.874" v="2174" actId="478"/>
          <ac:picMkLst>
            <pc:docMk/>
            <pc:sldMk cId="2523605022" sldId="264"/>
            <ac:picMk id="3076" creationId="{875F096E-0492-C7BD-7282-91FAAD49318E}"/>
          </ac:picMkLst>
        </pc:picChg>
        <pc:picChg chg="add mod">
          <ac:chgData name="siripong siripongpisit" userId="878f0f991c7d1eda" providerId="LiveId" clId="{3EB54CBC-3CF2-4A70-98B9-3DC0C2CCB052}" dt="2023-11-29T10:48:43.432" v="2302" actId="1076"/>
          <ac:picMkLst>
            <pc:docMk/>
            <pc:sldMk cId="2523605022" sldId="264"/>
            <ac:picMk id="3078" creationId="{B3284F30-8967-F997-76CD-04C61F7B4E06}"/>
          </ac:picMkLst>
        </pc:picChg>
        <pc:cxnChg chg="add mod">
          <ac:chgData name="siripong siripongpisit" userId="878f0f991c7d1eda" providerId="LiveId" clId="{3EB54CBC-3CF2-4A70-98B9-3DC0C2CCB052}" dt="2023-11-29T05:16:11.621" v="2074"/>
          <ac:cxnSpMkLst>
            <pc:docMk/>
            <pc:sldMk cId="2523605022" sldId="264"/>
            <ac:cxnSpMk id="3" creationId="{F94AF153-C54D-11DE-3408-CA460B0F6489}"/>
          </ac:cxnSpMkLst>
        </pc:cxnChg>
      </pc:sldChg>
      <pc:sldChg chg="addSp delSp modSp new mod setBg">
        <pc:chgData name="siripong siripongpisit" userId="878f0f991c7d1eda" providerId="LiveId" clId="{3EB54CBC-3CF2-4A70-98B9-3DC0C2CCB052}" dt="2023-11-29T03:55:13.123" v="1546" actId="170"/>
        <pc:sldMkLst>
          <pc:docMk/>
          <pc:sldMk cId="1619229323" sldId="265"/>
        </pc:sldMkLst>
        <pc:spChg chg="del">
          <ac:chgData name="siripong siripongpisit" userId="878f0f991c7d1eda" providerId="LiveId" clId="{3EB54CBC-3CF2-4A70-98B9-3DC0C2CCB052}" dt="2023-11-28T14:05:42.857" v="1224" actId="478"/>
          <ac:spMkLst>
            <pc:docMk/>
            <pc:sldMk cId="1619229323" sldId="265"/>
            <ac:spMk id="2" creationId="{E49B4E0D-39AD-3EFF-9F28-02C18331EC91}"/>
          </ac:spMkLst>
        </pc:spChg>
        <pc:spChg chg="del">
          <ac:chgData name="siripong siripongpisit" userId="878f0f991c7d1eda" providerId="LiveId" clId="{3EB54CBC-3CF2-4A70-98B9-3DC0C2CCB052}" dt="2023-11-28T14:05:42.132" v="1223" actId="478"/>
          <ac:spMkLst>
            <pc:docMk/>
            <pc:sldMk cId="1619229323" sldId="265"/>
            <ac:spMk id="3" creationId="{49FD05CD-52B7-52CB-4174-44B41F8974FC}"/>
          </ac:spMkLst>
        </pc:spChg>
        <pc:spChg chg="add del">
          <ac:chgData name="siripong siripongpisit" userId="878f0f991c7d1eda" providerId="LiveId" clId="{3EB54CBC-3CF2-4A70-98B9-3DC0C2CCB052}" dt="2023-11-28T14:07:19.987" v="1229" actId="26606"/>
          <ac:spMkLst>
            <pc:docMk/>
            <pc:sldMk cId="1619229323" sldId="265"/>
            <ac:spMk id="10" creationId="{42A4FC2C-047E-45A5-965D-8E1E3BF09BC6}"/>
          </ac:spMkLst>
        </pc:spChg>
        <pc:spChg chg="add del">
          <ac:chgData name="siripong siripongpisit" userId="878f0f991c7d1eda" providerId="LiveId" clId="{3EB54CBC-3CF2-4A70-98B9-3DC0C2CCB052}" dt="2023-11-28T14:07:20.778" v="1231" actId="26606"/>
          <ac:spMkLst>
            <pc:docMk/>
            <pc:sldMk cId="1619229323" sldId="265"/>
            <ac:spMk id="12" creationId="{42A4FC2C-047E-45A5-965D-8E1E3BF09BC6}"/>
          </ac:spMkLst>
        </pc:spChg>
        <pc:spChg chg="add del">
          <ac:chgData name="siripong siripongpisit" userId="878f0f991c7d1eda" providerId="LiveId" clId="{3EB54CBC-3CF2-4A70-98B9-3DC0C2CCB052}" dt="2023-11-28T14:07:41.276" v="1237" actId="26606"/>
          <ac:spMkLst>
            <pc:docMk/>
            <pc:sldMk cId="1619229323" sldId="265"/>
            <ac:spMk id="14" creationId="{42A4FC2C-047E-45A5-965D-8E1E3BF09BC6}"/>
          </ac:spMkLst>
        </pc:spChg>
        <pc:spChg chg="add del">
          <ac:chgData name="siripong siripongpisit" userId="878f0f991c7d1eda" providerId="LiveId" clId="{3EB54CBC-3CF2-4A70-98B9-3DC0C2CCB052}" dt="2023-11-28T14:21:11.148" v="1392" actId="26606"/>
          <ac:spMkLst>
            <pc:docMk/>
            <pc:sldMk cId="1619229323" sldId="265"/>
            <ac:spMk id="19" creationId="{42A4FC2C-047E-45A5-965D-8E1E3BF09BC6}"/>
          </ac:spMkLst>
        </pc:spChg>
        <pc:spChg chg="add del mod">
          <ac:chgData name="siripong siripongpisit" userId="878f0f991c7d1eda" providerId="LiveId" clId="{3EB54CBC-3CF2-4A70-98B9-3DC0C2CCB052}" dt="2023-11-28T14:20:24.892" v="1368" actId="11529"/>
          <ac:spMkLst>
            <pc:docMk/>
            <pc:sldMk cId="1619229323" sldId="265"/>
            <ac:spMk id="24" creationId="{88977E93-7F95-8A82-F5DD-34B62D1BEE59}"/>
          </ac:spMkLst>
        </pc:spChg>
        <pc:spChg chg="add">
          <ac:chgData name="siripong siripongpisit" userId="878f0f991c7d1eda" providerId="LiveId" clId="{3EB54CBC-3CF2-4A70-98B9-3DC0C2CCB052}" dt="2023-11-28T14:21:11.148" v="1392" actId="26606"/>
          <ac:spMkLst>
            <pc:docMk/>
            <pc:sldMk cId="1619229323" sldId="265"/>
            <ac:spMk id="31" creationId="{42A4FC2C-047E-45A5-965D-8E1E3BF09BC6}"/>
          </ac:spMkLst>
        </pc:spChg>
        <pc:grpChg chg="add del mod">
          <ac:chgData name="siripong siripongpisit" userId="878f0f991c7d1eda" providerId="LiveId" clId="{3EB54CBC-3CF2-4A70-98B9-3DC0C2CCB052}" dt="2023-11-28T14:21:00.132" v="1390" actId="21"/>
          <ac:grpSpMkLst>
            <pc:docMk/>
            <pc:sldMk cId="1619229323" sldId="265"/>
            <ac:grpSpMk id="21" creationId="{A1BF9A9C-27EA-2C5B-955B-245F1AFF576F}"/>
          </ac:grpSpMkLst>
        </pc:grpChg>
        <pc:grpChg chg="add del mod">
          <ac:chgData name="siripong siripongpisit" userId="878f0f991c7d1eda" providerId="LiveId" clId="{3EB54CBC-3CF2-4A70-98B9-3DC0C2CCB052}" dt="2023-11-28T14:23:10.025" v="1407" actId="21"/>
          <ac:grpSpMkLst>
            <pc:docMk/>
            <pc:sldMk cId="1619229323" sldId="265"/>
            <ac:grpSpMk id="27" creationId="{D266D1B1-F0D9-319E-7363-CFB0CF96E46F}"/>
          </ac:grpSpMkLst>
        </pc:grpChg>
        <pc:grpChg chg="add del mod">
          <ac:chgData name="siripong siripongpisit" userId="878f0f991c7d1eda" providerId="LiveId" clId="{3EB54CBC-3CF2-4A70-98B9-3DC0C2CCB052}" dt="2023-11-28T14:23:41.662" v="1413" actId="478"/>
          <ac:grpSpMkLst>
            <pc:docMk/>
            <pc:sldMk cId="1619229323" sldId="265"/>
            <ac:grpSpMk id="33" creationId="{5AFC36D5-FECB-99EB-7F50-4256F5D97443}"/>
          </ac:grpSpMkLst>
        </pc:grpChg>
        <pc:grpChg chg="add del mod ord">
          <ac:chgData name="siripong siripongpisit" userId="878f0f991c7d1eda" providerId="LiveId" clId="{3EB54CBC-3CF2-4A70-98B9-3DC0C2CCB052}" dt="2023-11-29T03:51:55.195" v="1528" actId="478"/>
          <ac:grpSpMkLst>
            <pc:docMk/>
            <pc:sldMk cId="1619229323" sldId="265"/>
            <ac:grpSpMk id="40" creationId="{E035E803-A205-61AC-C646-408F6138B62D}"/>
          </ac:grpSpMkLst>
        </pc:grpChg>
        <pc:picChg chg="add del mod">
          <ac:chgData name="siripong siripongpisit" userId="878f0f991c7d1eda" providerId="LiveId" clId="{3EB54CBC-3CF2-4A70-98B9-3DC0C2CCB052}" dt="2023-11-28T14:07:33.529" v="1233" actId="478"/>
          <ac:picMkLst>
            <pc:docMk/>
            <pc:sldMk cId="1619229323" sldId="265"/>
            <ac:picMk id="5" creationId="{FD330BDA-9442-486B-AAA0-142F65E3E578}"/>
          </ac:picMkLst>
        </pc:picChg>
        <pc:picChg chg="add del mod ord modCrop">
          <ac:chgData name="siripong siripongpisit" userId="878f0f991c7d1eda" providerId="LiveId" clId="{3EB54CBC-3CF2-4A70-98B9-3DC0C2CCB052}" dt="2023-11-28T14:20:36.654" v="1381" actId="478"/>
          <ac:picMkLst>
            <pc:docMk/>
            <pc:sldMk cId="1619229323" sldId="265"/>
            <ac:picMk id="7" creationId="{2BBC8237-F6CA-F83D-582F-60EA18A86F61}"/>
          </ac:picMkLst>
        </pc:picChg>
        <pc:picChg chg="add del mod">
          <ac:chgData name="siripong siripongpisit" userId="878f0f991c7d1eda" providerId="LiveId" clId="{3EB54CBC-3CF2-4A70-98B9-3DC0C2CCB052}" dt="2023-11-28T14:09:00.018" v="1244" actId="478"/>
          <ac:picMkLst>
            <pc:docMk/>
            <pc:sldMk cId="1619229323" sldId="265"/>
            <ac:picMk id="8" creationId="{374B334B-6D99-EE3D-FE09-058E2F527360}"/>
          </ac:picMkLst>
        </pc:picChg>
        <pc:picChg chg="add del mod">
          <ac:chgData name="siripong siripongpisit" userId="878f0f991c7d1eda" providerId="LiveId" clId="{3EB54CBC-3CF2-4A70-98B9-3DC0C2CCB052}" dt="2023-11-28T14:08:59.006" v="1243" actId="478"/>
          <ac:picMkLst>
            <pc:docMk/>
            <pc:sldMk cId="1619229323" sldId="265"/>
            <ac:picMk id="11" creationId="{A4AB2653-87C6-850F-E007-73F7718A68FA}"/>
          </ac:picMkLst>
        </pc:picChg>
        <pc:picChg chg="add del mod">
          <ac:chgData name="siripong siripongpisit" userId="878f0f991c7d1eda" providerId="LiveId" clId="{3EB54CBC-3CF2-4A70-98B9-3DC0C2CCB052}" dt="2023-11-28T14:10:07.614" v="1255" actId="478"/>
          <ac:picMkLst>
            <pc:docMk/>
            <pc:sldMk cId="1619229323" sldId="265"/>
            <ac:picMk id="15" creationId="{38C7E107-610A-7835-7424-2033095470B4}"/>
          </ac:picMkLst>
        </pc:picChg>
        <pc:picChg chg="add del mod">
          <ac:chgData name="siripong siripongpisit" userId="878f0f991c7d1eda" providerId="LiveId" clId="{3EB54CBC-3CF2-4A70-98B9-3DC0C2CCB052}" dt="2023-11-28T14:10:24.745" v="1260" actId="478"/>
          <ac:picMkLst>
            <pc:docMk/>
            <pc:sldMk cId="1619229323" sldId="265"/>
            <ac:picMk id="17" creationId="{E1B09AD4-0E81-7E0E-44A7-5D8DAF96EF02}"/>
          </ac:picMkLst>
        </pc:picChg>
        <pc:picChg chg="add del mod ord topLvl">
          <ac:chgData name="siripong siripongpisit" userId="878f0f991c7d1eda" providerId="LiveId" clId="{3EB54CBC-3CF2-4A70-98B9-3DC0C2CCB052}" dt="2023-11-28T14:20:58.356" v="1389" actId="21"/>
          <ac:picMkLst>
            <pc:docMk/>
            <pc:sldMk cId="1619229323" sldId="265"/>
            <ac:picMk id="20" creationId="{AFD142EF-3F58-1C7C-07EA-F7031E79CB93}"/>
          </ac:picMkLst>
        </pc:picChg>
        <pc:picChg chg="add del mod modCrop">
          <ac:chgData name="siripong siripongpisit" userId="878f0f991c7d1eda" providerId="LiveId" clId="{3EB54CBC-3CF2-4A70-98B9-3DC0C2CCB052}" dt="2023-11-28T14:17:53.596" v="1334"/>
          <ac:picMkLst>
            <pc:docMk/>
            <pc:sldMk cId="1619229323" sldId="265"/>
            <ac:picMk id="22" creationId="{73A3564A-0D2C-3832-9AAE-00288944C1EC}"/>
          </ac:picMkLst>
        </pc:picChg>
        <pc:picChg chg="add del mod ord modCrop">
          <ac:chgData name="siripong siripongpisit" userId="878f0f991c7d1eda" providerId="LiveId" clId="{3EB54CBC-3CF2-4A70-98B9-3DC0C2CCB052}" dt="2023-11-28T14:20:30.797" v="1376"/>
          <ac:picMkLst>
            <pc:docMk/>
            <pc:sldMk cId="1619229323" sldId="265"/>
            <ac:picMk id="23" creationId="{A402D94C-8061-4A53-A140-88088E60A8A9}"/>
          </ac:picMkLst>
        </pc:picChg>
        <pc:picChg chg="add del mod modCrop">
          <ac:chgData name="siripong siripongpisit" userId="878f0f991c7d1eda" providerId="LiveId" clId="{3EB54CBC-3CF2-4A70-98B9-3DC0C2CCB052}" dt="2023-11-29T03:45:16.254" v="1482" actId="1076"/>
          <ac:picMkLst>
            <pc:docMk/>
            <pc:sldMk cId="1619229323" sldId="265"/>
            <ac:picMk id="26" creationId="{0931C160-281F-F64A-D061-76ADF757EE81}"/>
          </ac:picMkLst>
        </pc:picChg>
        <pc:picChg chg="mod">
          <ac:chgData name="siripong siripongpisit" userId="878f0f991c7d1eda" providerId="LiveId" clId="{3EB54CBC-3CF2-4A70-98B9-3DC0C2CCB052}" dt="2023-11-28T14:21:13.213" v="1393"/>
          <ac:picMkLst>
            <pc:docMk/>
            <pc:sldMk cId="1619229323" sldId="265"/>
            <ac:picMk id="28" creationId="{665CFE70-39C0-039D-D888-E8EF9AD6DA39}"/>
          </ac:picMkLst>
        </pc:picChg>
        <pc:picChg chg="mod">
          <ac:chgData name="siripong siripongpisit" userId="878f0f991c7d1eda" providerId="LiveId" clId="{3EB54CBC-3CF2-4A70-98B9-3DC0C2CCB052}" dt="2023-11-28T14:21:13.213" v="1393"/>
          <ac:picMkLst>
            <pc:docMk/>
            <pc:sldMk cId="1619229323" sldId="265"/>
            <ac:picMk id="29" creationId="{7B7B58D2-46BB-5577-00A9-8BAB8349F71A}"/>
          </ac:picMkLst>
        </pc:picChg>
        <pc:picChg chg="add mod modCrop">
          <ac:chgData name="siripong siripongpisit" userId="878f0f991c7d1eda" providerId="LiveId" clId="{3EB54CBC-3CF2-4A70-98B9-3DC0C2CCB052}" dt="2023-11-28T14:23:26.070" v="1410" actId="1076"/>
          <ac:picMkLst>
            <pc:docMk/>
            <pc:sldMk cId="1619229323" sldId="265"/>
            <ac:picMk id="32" creationId="{D087E5F1-D9A2-4135-F385-8B8F47C4C6D6}"/>
          </ac:picMkLst>
        </pc:picChg>
        <pc:picChg chg="mod">
          <ac:chgData name="siripong siripongpisit" userId="878f0f991c7d1eda" providerId="LiveId" clId="{3EB54CBC-3CF2-4A70-98B9-3DC0C2CCB052}" dt="2023-11-28T14:23:41.509" v="1412" actId="1076"/>
          <ac:picMkLst>
            <pc:docMk/>
            <pc:sldMk cId="1619229323" sldId="265"/>
            <ac:picMk id="34" creationId="{9B4F37A3-F47A-A05C-B982-2CC36286783C}"/>
          </ac:picMkLst>
        </pc:picChg>
        <pc:picChg chg="mod">
          <ac:chgData name="siripong siripongpisit" userId="878f0f991c7d1eda" providerId="LiveId" clId="{3EB54CBC-3CF2-4A70-98B9-3DC0C2CCB052}" dt="2023-11-28T14:23:41.509" v="1412" actId="1076"/>
          <ac:picMkLst>
            <pc:docMk/>
            <pc:sldMk cId="1619229323" sldId="265"/>
            <ac:picMk id="35" creationId="{3BB47A5F-4BA5-DA3A-1743-7DD310E8899F}"/>
          </ac:picMkLst>
        </pc:picChg>
        <pc:picChg chg="add del mod">
          <ac:chgData name="siripong siripongpisit" userId="878f0f991c7d1eda" providerId="LiveId" clId="{3EB54CBC-3CF2-4A70-98B9-3DC0C2CCB052}" dt="2023-11-29T03:54:51.635" v="1535" actId="478"/>
          <ac:picMkLst>
            <pc:docMk/>
            <pc:sldMk cId="1619229323" sldId="265"/>
            <ac:picMk id="36" creationId="{213BD0B6-9771-5838-2283-6A76C4577A08}"/>
          </ac:picMkLst>
        </pc:picChg>
        <pc:picChg chg="add del mod">
          <ac:chgData name="siripong siripongpisit" userId="878f0f991c7d1eda" providerId="LiveId" clId="{3EB54CBC-3CF2-4A70-98B9-3DC0C2CCB052}" dt="2023-11-29T03:54:54.065" v="1536" actId="478"/>
          <ac:picMkLst>
            <pc:docMk/>
            <pc:sldMk cId="1619229323" sldId="265"/>
            <ac:picMk id="37" creationId="{FC260B8A-445F-01FB-D698-73D754FAD9EA}"/>
          </ac:picMkLst>
        </pc:picChg>
        <pc:picChg chg="add del mod">
          <ac:chgData name="siripong siripongpisit" userId="878f0f991c7d1eda" providerId="LiveId" clId="{3EB54CBC-3CF2-4A70-98B9-3DC0C2CCB052}" dt="2023-11-29T03:51:55.924" v="1529" actId="478"/>
          <ac:picMkLst>
            <pc:docMk/>
            <pc:sldMk cId="1619229323" sldId="265"/>
            <ac:picMk id="38" creationId="{96333C69-1520-BBFD-D72A-16AB8F377746}"/>
          </ac:picMkLst>
        </pc:picChg>
        <pc:picChg chg="add del mod">
          <ac:chgData name="siripong siripongpisit" userId="878f0f991c7d1eda" providerId="LiveId" clId="{3EB54CBC-3CF2-4A70-98B9-3DC0C2CCB052}" dt="2023-11-29T03:51:54.792" v="1527" actId="478"/>
          <ac:picMkLst>
            <pc:docMk/>
            <pc:sldMk cId="1619229323" sldId="265"/>
            <ac:picMk id="39" creationId="{86D8B6D1-B8B8-E4CC-B3FF-E9845A6012D4}"/>
          </ac:picMkLst>
        </pc:picChg>
        <pc:picChg chg="mod">
          <ac:chgData name="siripong siripongpisit" userId="878f0f991c7d1eda" providerId="LiveId" clId="{3EB54CBC-3CF2-4A70-98B9-3DC0C2CCB052}" dt="2023-11-29T03:38:11.269" v="1456"/>
          <ac:picMkLst>
            <pc:docMk/>
            <pc:sldMk cId="1619229323" sldId="265"/>
            <ac:picMk id="41" creationId="{3357DE38-07EF-E1CE-055C-29B9E3CD88DC}"/>
          </ac:picMkLst>
        </pc:picChg>
        <pc:picChg chg="mod">
          <ac:chgData name="siripong siripongpisit" userId="878f0f991c7d1eda" providerId="LiveId" clId="{3EB54CBC-3CF2-4A70-98B9-3DC0C2CCB052}" dt="2023-11-29T03:38:11.269" v="1456"/>
          <ac:picMkLst>
            <pc:docMk/>
            <pc:sldMk cId="1619229323" sldId="265"/>
            <ac:picMk id="42" creationId="{467ADAC7-43B2-429B-CD10-CBE4B3F98E3D}"/>
          </ac:picMkLst>
        </pc:picChg>
        <pc:picChg chg="add del mod">
          <ac:chgData name="siripong siripongpisit" userId="878f0f991c7d1eda" providerId="LiveId" clId="{3EB54CBC-3CF2-4A70-98B9-3DC0C2CCB052}" dt="2023-11-29T03:51:00.190" v="1521" actId="478"/>
          <ac:picMkLst>
            <pc:docMk/>
            <pc:sldMk cId="1619229323" sldId="265"/>
            <ac:picMk id="43" creationId="{5ABB10AA-66CD-B13E-B04D-7C6D9F8C8958}"/>
          </ac:picMkLst>
        </pc:picChg>
        <pc:picChg chg="add del mod">
          <ac:chgData name="siripong siripongpisit" userId="878f0f991c7d1eda" providerId="LiveId" clId="{3EB54CBC-3CF2-4A70-98B9-3DC0C2CCB052}" dt="2023-11-29T03:51:54.396" v="1526" actId="478"/>
          <ac:picMkLst>
            <pc:docMk/>
            <pc:sldMk cId="1619229323" sldId="265"/>
            <ac:picMk id="44" creationId="{22287093-B1B3-F8C3-5A5A-920CBC6E590B}"/>
          </ac:picMkLst>
        </pc:picChg>
        <pc:picChg chg="add mod">
          <ac:chgData name="siripong siripongpisit" userId="878f0f991c7d1eda" providerId="LiveId" clId="{3EB54CBC-3CF2-4A70-98B9-3DC0C2CCB052}" dt="2023-11-29T03:55:07.276" v="1545" actId="1038"/>
          <ac:picMkLst>
            <pc:docMk/>
            <pc:sldMk cId="1619229323" sldId="265"/>
            <ac:picMk id="45" creationId="{EA87E4D5-7DB4-6C60-7DF6-D7CA94154C0B}"/>
          </ac:picMkLst>
        </pc:picChg>
        <pc:picChg chg="add del mod">
          <ac:chgData name="siripong siripongpisit" userId="878f0f991c7d1eda" providerId="LiveId" clId="{3EB54CBC-3CF2-4A70-98B9-3DC0C2CCB052}" dt="2023-11-28T14:11:57.160" v="1274" actId="478"/>
          <ac:picMkLst>
            <pc:docMk/>
            <pc:sldMk cId="1619229323" sldId="265"/>
            <ac:picMk id="1026" creationId="{C294B668-AF0B-D4A6-F51A-071848A70F7F}"/>
          </ac:picMkLst>
        </pc:picChg>
        <pc:picChg chg="add mod topLvl">
          <ac:chgData name="siripong siripongpisit" userId="878f0f991c7d1eda" providerId="LiveId" clId="{3EB54CBC-3CF2-4A70-98B9-3DC0C2CCB052}" dt="2023-11-28T14:20:58.356" v="1389" actId="21"/>
          <ac:picMkLst>
            <pc:docMk/>
            <pc:sldMk cId="1619229323" sldId="265"/>
            <ac:picMk id="1028" creationId="{84313FA1-62D4-C34C-1A46-46202177392F}"/>
          </ac:picMkLst>
        </pc:picChg>
        <pc:picChg chg="add del mod">
          <ac:chgData name="siripong siripongpisit" userId="878f0f991c7d1eda" providerId="LiveId" clId="{3EB54CBC-3CF2-4A70-98B9-3DC0C2CCB052}" dt="2023-11-29T03:55:13.123" v="1546" actId="170"/>
          <ac:picMkLst>
            <pc:docMk/>
            <pc:sldMk cId="1619229323" sldId="265"/>
            <ac:picMk id="1030" creationId="{BA45FD99-95B0-7BE9-7719-AE3D6150F679}"/>
          </ac:picMkLst>
        </pc:picChg>
        <pc:cxnChg chg="add del mod ord">
          <ac:chgData name="siripong siripongpisit" userId="878f0f991c7d1eda" providerId="LiveId" clId="{3EB54CBC-3CF2-4A70-98B9-3DC0C2CCB052}" dt="2023-11-28T14:21:08.901" v="1391" actId="478"/>
          <ac:cxnSpMkLst>
            <pc:docMk/>
            <pc:sldMk cId="1619229323" sldId="265"/>
            <ac:cxnSpMk id="9" creationId="{7D918AF7-63ED-4CE4-BB9D-738FBEBDB416}"/>
          </ac:cxnSpMkLst>
        </pc:cxnChg>
        <pc:cxnChg chg="add mod">
          <ac:chgData name="siripong siripongpisit" userId="878f0f991c7d1eda" providerId="LiveId" clId="{3EB54CBC-3CF2-4A70-98B9-3DC0C2CCB052}" dt="2023-11-28T14:21:19.064" v="1394"/>
          <ac:cxnSpMkLst>
            <pc:docMk/>
            <pc:sldMk cId="1619229323" sldId="265"/>
            <ac:cxnSpMk id="30" creationId="{8BFF476B-E674-5BFE-72B6-46003A6246D6}"/>
          </ac:cxnSpMkLst>
        </pc:cxnChg>
      </pc:sldChg>
      <pc:sldChg chg="addSp delSp modSp add mod">
        <pc:chgData name="siripong siripongpisit" userId="878f0f991c7d1eda" providerId="LiveId" clId="{3EB54CBC-3CF2-4A70-98B9-3DC0C2CCB052}" dt="2023-11-29T03:44:12.044" v="1480"/>
        <pc:sldMkLst>
          <pc:docMk/>
          <pc:sldMk cId="3348683606" sldId="266"/>
        </pc:sldMkLst>
        <pc:spChg chg="del">
          <ac:chgData name="siripong siripongpisit" userId="878f0f991c7d1eda" providerId="LiveId" clId="{3EB54CBC-3CF2-4A70-98B9-3DC0C2CCB052}" dt="2023-11-29T03:44:05.794" v="1479" actId="26606"/>
          <ac:spMkLst>
            <pc:docMk/>
            <pc:sldMk cId="3348683606" sldId="266"/>
            <ac:spMk id="7" creationId="{42A4FC2C-047E-45A5-965D-8E1E3BF09BC6}"/>
          </ac:spMkLst>
        </pc:spChg>
        <pc:spChg chg="add">
          <ac:chgData name="siripong siripongpisit" userId="878f0f991c7d1eda" providerId="LiveId" clId="{3EB54CBC-3CF2-4A70-98B9-3DC0C2CCB052}" dt="2023-11-29T03:44:05.794" v="1479" actId="26606"/>
          <ac:spMkLst>
            <pc:docMk/>
            <pc:sldMk cId="3348683606" sldId="266"/>
            <ac:spMk id="12" creationId="{42A4FC2C-047E-45A5-965D-8E1E3BF09BC6}"/>
          </ac:spMkLst>
        </pc:spChg>
        <pc:picChg chg="add mod">
          <ac:chgData name="siripong siripongpisit" userId="878f0f991c7d1eda" providerId="LiveId" clId="{3EB54CBC-3CF2-4A70-98B9-3DC0C2CCB052}" dt="2023-11-29T03:44:12.044" v="1480"/>
          <ac:picMkLst>
            <pc:docMk/>
            <pc:sldMk cId="3348683606" sldId="266"/>
            <ac:picMk id="3" creationId="{1BAE10DD-1551-7CE1-4AE0-05B6F95EAF71}"/>
          </ac:picMkLst>
        </pc:picChg>
        <pc:picChg chg="del">
          <ac:chgData name="siripong siripongpisit" userId="878f0f991c7d1eda" providerId="LiveId" clId="{3EB54CBC-3CF2-4A70-98B9-3DC0C2CCB052}" dt="2023-11-29T03:43:54.343" v="1475" actId="478"/>
          <ac:picMkLst>
            <pc:docMk/>
            <pc:sldMk cId="3348683606" sldId="266"/>
            <ac:picMk id="5" creationId="{E021A5D8-EE4D-1D2D-9291-228AECDCC5D8}"/>
          </ac:picMkLst>
        </pc:picChg>
      </pc:sldChg>
      <pc:sldChg chg="addSp delSp modSp new mod setBg">
        <pc:chgData name="siripong siripongpisit" userId="878f0f991c7d1eda" providerId="LiveId" clId="{3EB54CBC-3CF2-4A70-98B9-3DC0C2CCB052}" dt="2023-11-29T05:09:04.809" v="2068" actId="478"/>
        <pc:sldMkLst>
          <pc:docMk/>
          <pc:sldMk cId="1830619335" sldId="267"/>
        </pc:sldMkLst>
        <pc:spChg chg="del">
          <ac:chgData name="siripong siripongpisit" userId="878f0f991c7d1eda" providerId="LiveId" clId="{3EB54CBC-3CF2-4A70-98B9-3DC0C2CCB052}" dt="2023-11-29T05:05:46.426" v="2035" actId="478"/>
          <ac:spMkLst>
            <pc:docMk/>
            <pc:sldMk cId="1830619335" sldId="267"/>
            <ac:spMk id="2" creationId="{FDCEF66B-DCF0-38E9-871B-CAD36FCB6C23}"/>
          </ac:spMkLst>
        </pc:spChg>
        <pc:spChg chg="del">
          <ac:chgData name="siripong siripongpisit" userId="878f0f991c7d1eda" providerId="LiveId" clId="{3EB54CBC-3CF2-4A70-98B9-3DC0C2CCB052}" dt="2023-11-29T05:05:46.044" v="2034" actId="478"/>
          <ac:spMkLst>
            <pc:docMk/>
            <pc:sldMk cId="1830619335" sldId="267"/>
            <ac:spMk id="3" creationId="{41A4946F-E946-20B2-2D6D-D945262F7DD0}"/>
          </ac:spMkLst>
        </pc:spChg>
        <pc:spChg chg="add">
          <ac:chgData name="siripong siripongpisit" userId="878f0f991c7d1eda" providerId="LiveId" clId="{3EB54CBC-3CF2-4A70-98B9-3DC0C2CCB052}" dt="2023-11-29T05:05:53.286" v="2039" actId="26606"/>
          <ac:spMkLst>
            <pc:docMk/>
            <pc:sldMk cId="1830619335" sldId="267"/>
            <ac:spMk id="9" creationId="{42A4FC2C-047E-45A5-965D-8E1E3BF09BC6}"/>
          </ac:spMkLst>
        </pc:spChg>
        <pc:grpChg chg="add del mod">
          <ac:chgData name="siripong siripongpisit" userId="878f0f991c7d1eda" providerId="LiveId" clId="{3EB54CBC-3CF2-4A70-98B9-3DC0C2CCB052}" dt="2023-11-29T05:09:04.809" v="2068" actId="478"/>
          <ac:grpSpMkLst>
            <pc:docMk/>
            <pc:sldMk cId="1830619335" sldId="267"/>
            <ac:grpSpMk id="6" creationId="{9CD40285-39B2-8017-713B-1A6A97732BE2}"/>
          </ac:grpSpMkLst>
        </pc:grpChg>
        <pc:grpChg chg="add del mod">
          <ac:chgData name="siripong siripongpisit" userId="878f0f991c7d1eda" providerId="LiveId" clId="{3EB54CBC-3CF2-4A70-98B9-3DC0C2CCB052}" dt="2023-11-29T05:09:03.970" v="2067" actId="478"/>
          <ac:grpSpMkLst>
            <pc:docMk/>
            <pc:sldMk cId="1830619335" sldId="267"/>
            <ac:grpSpMk id="10" creationId="{8E5F25F0-C1D2-59E3-2678-B055AAF79450}"/>
          </ac:grpSpMkLst>
        </pc:grpChg>
        <pc:picChg chg="add mod">
          <ac:chgData name="siripong siripongpisit" userId="878f0f991c7d1eda" providerId="LiveId" clId="{3EB54CBC-3CF2-4A70-98B9-3DC0C2CCB052}" dt="2023-11-29T05:05:53.286" v="2039" actId="26606"/>
          <ac:picMkLst>
            <pc:docMk/>
            <pc:sldMk cId="1830619335" sldId="267"/>
            <ac:picMk id="4" creationId="{95D9F7E7-4E1A-B2B6-1139-E6B2C50390B4}"/>
          </ac:picMkLst>
        </pc:picChg>
        <pc:picChg chg="add mod">
          <ac:chgData name="siripong siripongpisit" userId="878f0f991c7d1eda" providerId="LiveId" clId="{3EB54CBC-3CF2-4A70-98B9-3DC0C2CCB052}" dt="2023-11-29T05:06:07.356" v="2043" actId="1036"/>
          <ac:picMkLst>
            <pc:docMk/>
            <pc:sldMk cId="1830619335" sldId="267"/>
            <ac:picMk id="5" creationId="{9D8789AF-8044-555D-34DB-186A4D019535}"/>
          </ac:picMkLst>
        </pc:picChg>
        <pc:picChg chg="mod">
          <ac:chgData name="siripong siripongpisit" userId="878f0f991c7d1eda" providerId="LiveId" clId="{3EB54CBC-3CF2-4A70-98B9-3DC0C2CCB052}" dt="2023-11-29T05:06:15.768" v="2044"/>
          <ac:picMkLst>
            <pc:docMk/>
            <pc:sldMk cId="1830619335" sldId="267"/>
            <ac:picMk id="7" creationId="{9D98B583-4123-3887-62D5-4746A3CC701E}"/>
          </ac:picMkLst>
        </pc:picChg>
        <pc:picChg chg="mod">
          <ac:chgData name="siripong siripongpisit" userId="878f0f991c7d1eda" providerId="LiveId" clId="{3EB54CBC-3CF2-4A70-98B9-3DC0C2CCB052}" dt="2023-11-29T05:06:15.768" v="2044"/>
          <ac:picMkLst>
            <pc:docMk/>
            <pc:sldMk cId="1830619335" sldId="267"/>
            <ac:picMk id="8" creationId="{D5351D44-2642-0D72-F4DB-A2D5604F2375}"/>
          </ac:picMkLst>
        </pc:picChg>
        <pc:picChg chg="mod">
          <ac:chgData name="siripong siripongpisit" userId="878f0f991c7d1eda" providerId="LiveId" clId="{3EB54CBC-3CF2-4A70-98B9-3DC0C2CCB052}" dt="2023-11-29T05:06:20.153" v="2045"/>
          <ac:picMkLst>
            <pc:docMk/>
            <pc:sldMk cId="1830619335" sldId="267"/>
            <ac:picMk id="11" creationId="{F978C93F-BFE5-D33F-E1EC-65533FCFE047}"/>
          </ac:picMkLst>
        </pc:picChg>
        <pc:picChg chg="mod">
          <ac:chgData name="siripong siripongpisit" userId="878f0f991c7d1eda" providerId="LiveId" clId="{3EB54CBC-3CF2-4A70-98B9-3DC0C2CCB052}" dt="2023-11-29T05:06:20.153" v="2045"/>
          <ac:picMkLst>
            <pc:docMk/>
            <pc:sldMk cId="1830619335" sldId="267"/>
            <ac:picMk id="12" creationId="{3E3028B5-8DB8-E45B-D5EE-D235EFEEED64}"/>
          </ac:picMkLst>
        </pc:picChg>
        <pc:picChg chg="add mod">
          <ac:chgData name="siripong siripongpisit" userId="878f0f991c7d1eda" providerId="LiveId" clId="{3EB54CBC-3CF2-4A70-98B9-3DC0C2CCB052}" dt="2023-11-29T05:07:20.573" v="2060" actId="1076"/>
          <ac:picMkLst>
            <pc:docMk/>
            <pc:sldMk cId="1830619335" sldId="267"/>
            <ac:picMk id="13" creationId="{2249B9CE-A0E1-0E1B-9BF5-471792BFD8B9}"/>
          </ac:picMkLst>
        </pc:picChg>
        <pc:picChg chg="add del mod">
          <ac:chgData name="siripong siripongpisit" userId="878f0f991c7d1eda" providerId="LiveId" clId="{3EB54CBC-3CF2-4A70-98B9-3DC0C2CCB052}" dt="2023-11-29T05:09:02.861" v="2066" actId="478"/>
          <ac:picMkLst>
            <pc:docMk/>
            <pc:sldMk cId="1830619335" sldId="267"/>
            <ac:picMk id="14" creationId="{E885F27C-2332-E3B2-BCDD-D3269B6F3466}"/>
          </ac:picMkLst>
        </pc:picChg>
        <pc:picChg chg="add mod">
          <ac:chgData name="siripong siripongpisit" userId="878f0f991c7d1eda" providerId="LiveId" clId="{3EB54CBC-3CF2-4A70-98B9-3DC0C2CCB052}" dt="2023-11-29T05:09:00.722" v="2065" actId="1036"/>
          <ac:picMkLst>
            <pc:docMk/>
            <pc:sldMk cId="1830619335" sldId="267"/>
            <ac:picMk id="15" creationId="{54B2846F-9769-464B-C45A-BEB5A194FFD2}"/>
          </ac:picMkLst>
        </pc:picChg>
      </pc:sldChg>
      <pc:sldChg chg="addSp delSp modSp new mod setBg">
        <pc:chgData name="siripong siripongpisit" userId="878f0f991c7d1eda" providerId="LiveId" clId="{3EB54CBC-3CF2-4A70-98B9-3DC0C2CCB052}" dt="2023-11-29T13:01:20.545" v="3865" actId="21"/>
        <pc:sldMkLst>
          <pc:docMk/>
          <pc:sldMk cId="2541130961" sldId="268"/>
        </pc:sldMkLst>
        <pc:spChg chg="del">
          <ac:chgData name="siripong siripongpisit" userId="878f0f991c7d1eda" providerId="LiveId" clId="{3EB54CBC-3CF2-4A70-98B9-3DC0C2CCB052}" dt="2023-11-29T10:49:05.403" v="2305" actId="478"/>
          <ac:spMkLst>
            <pc:docMk/>
            <pc:sldMk cId="2541130961" sldId="268"/>
            <ac:spMk id="2" creationId="{4DF9C650-54B8-E333-FFBC-F19810A10546}"/>
          </ac:spMkLst>
        </pc:spChg>
        <pc:spChg chg="del">
          <ac:chgData name="siripong siripongpisit" userId="878f0f991c7d1eda" providerId="LiveId" clId="{3EB54CBC-3CF2-4A70-98B9-3DC0C2CCB052}" dt="2023-11-29T10:49:04.977" v="2304" actId="478"/>
          <ac:spMkLst>
            <pc:docMk/>
            <pc:sldMk cId="2541130961" sldId="268"/>
            <ac:spMk id="3" creationId="{5C750722-8143-DACE-B05A-F274124B2D38}"/>
          </ac:spMkLst>
        </pc:spChg>
        <pc:spChg chg="add">
          <ac:chgData name="siripong siripongpisit" userId="878f0f991c7d1eda" providerId="LiveId" clId="{3EB54CBC-3CF2-4A70-98B9-3DC0C2CCB052}" dt="2023-11-29T10:50:33.950" v="2328" actId="26606"/>
          <ac:spMkLst>
            <pc:docMk/>
            <pc:sldMk cId="2541130961" sldId="268"/>
            <ac:spMk id="14" creationId="{42A4FC2C-047E-45A5-965D-8E1E3BF09BC6}"/>
          </ac:spMkLst>
        </pc:spChg>
        <pc:grpChg chg="add del mod">
          <ac:chgData name="siripong siripongpisit" userId="878f0f991c7d1eda" providerId="LiveId" clId="{3EB54CBC-3CF2-4A70-98B9-3DC0C2CCB052}" dt="2023-11-29T10:50:53.001" v="2334" actId="478"/>
          <ac:grpSpMkLst>
            <pc:docMk/>
            <pc:sldMk cId="2541130961" sldId="268"/>
            <ac:grpSpMk id="10" creationId="{C2DF9466-AE0E-7594-4C80-651A43D8E20E}"/>
          </ac:grpSpMkLst>
        </pc:grpChg>
        <pc:picChg chg="add del mod modCrop">
          <ac:chgData name="siripong siripongpisit" userId="878f0f991c7d1eda" providerId="LiveId" clId="{3EB54CBC-3CF2-4A70-98B9-3DC0C2CCB052}" dt="2023-11-29T10:50:28.800" v="2326" actId="21"/>
          <ac:picMkLst>
            <pc:docMk/>
            <pc:sldMk cId="2541130961" sldId="268"/>
            <ac:picMk id="5" creationId="{A354EA60-C0E4-E95D-6040-CBC7E6C40458}"/>
          </ac:picMkLst>
        </pc:picChg>
        <pc:picChg chg="add del">
          <ac:chgData name="siripong siripongpisit" userId="878f0f991c7d1eda" providerId="LiveId" clId="{3EB54CBC-3CF2-4A70-98B9-3DC0C2CCB052}" dt="2023-11-29T10:50:22.345" v="2322" actId="478"/>
          <ac:picMkLst>
            <pc:docMk/>
            <pc:sldMk cId="2541130961" sldId="268"/>
            <ac:picMk id="7" creationId="{00B0C8D1-849F-83F5-F269-4CCA99A75514}"/>
          </ac:picMkLst>
        </pc:picChg>
        <pc:picChg chg="add mod">
          <ac:chgData name="siripong siripongpisit" userId="878f0f991c7d1eda" providerId="LiveId" clId="{3EB54CBC-3CF2-4A70-98B9-3DC0C2CCB052}" dt="2023-11-29T10:50:33.950" v="2328" actId="26606"/>
          <ac:picMkLst>
            <pc:docMk/>
            <pc:sldMk cId="2541130961" sldId="268"/>
            <ac:picMk id="9" creationId="{EDA15F7F-83BA-55F6-F3ED-29E41318CB18}"/>
          </ac:picMkLst>
        </pc:picChg>
        <pc:picChg chg="mod">
          <ac:chgData name="siripong siripongpisit" userId="878f0f991c7d1eda" providerId="LiveId" clId="{3EB54CBC-3CF2-4A70-98B9-3DC0C2CCB052}" dt="2023-11-29T10:50:46.483" v="2329"/>
          <ac:picMkLst>
            <pc:docMk/>
            <pc:sldMk cId="2541130961" sldId="268"/>
            <ac:picMk id="11" creationId="{14D55C92-0595-A071-4326-610528B4F7DC}"/>
          </ac:picMkLst>
        </pc:picChg>
        <pc:picChg chg="mod">
          <ac:chgData name="siripong siripongpisit" userId="878f0f991c7d1eda" providerId="LiveId" clId="{3EB54CBC-3CF2-4A70-98B9-3DC0C2CCB052}" dt="2023-11-29T10:50:46.483" v="2329"/>
          <ac:picMkLst>
            <pc:docMk/>
            <pc:sldMk cId="2541130961" sldId="268"/>
            <ac:picMk id="12" creationId="{664A7CAA-BADA-B7BC-0380-F27B19C5E259}"/>
          </ac:picMkLst>
        </pc:picChg>
        <pc:picChg chg="add mod">
          <ac:chgData name="siripong siripongpisit" userId="878f0f991c7d1eda" providerId="LiveId" clId="{3EB54CBC-3CF2-4A70-98B9-3DC0C2CCB052}" dt="2023-11-29T13:00:19.452" v="3841" actId="1076"/>
          <ac:picMkLst>
            <pc:docMk/>
            <pc:sldMk cId="2541130961" sldId="268"/>
            <ac:picMk id="13" creationId="{96AC2C62-70FB-A040-D54D-DEF800762E49}"/>
          </ac:picMkLst>
        </pc:picChg>
        <pc:picChg chg="add del mod ord modCrop">
          <ac:chgData name="siripong siripongpisit" userId="878f0f991c7d1eda" providerId="LiveId" clId="{3EB54CBC-3CF2-4A70-98B9-3DC0C2CCB052}" dt="2023-11-29T11:46:12.913" v="2398" actId="478"/>
          <ac:picMkLst>
            <pc:docMk/>
            <pc:sldMk cId="2541130961" sldId="268"/>
            <ac:picMk id="16" creationId="{BA418988-85F1-4114-C6C3-28A44C730249}"/>
          </ac:picMkLst>
        </pc:picChg>
        <pc:picChg chg="add del mod modCrop">
          <ac:chgData name="siripong siripongpisit" userId="878f0f991c7d1eda" providerId="LiveId" clId="{3EB54CBC-3CF2-4A70-98B9-3DC0C2CCB052}" dt="2023-11-29T11:46:13.417" v="2399" actId="478"/>
          <ac:picMkLst>
            <pc:docMk/>
            <pc:sldMk cId="2541130961" sldId="268"/>
            <ac:picMk id="17" creationId="{0CB1614C-2618-2BA4-1993-F96590BC413F}"/>
          </ac:picMkLst>
        </pc:picChg>
        <pc:picChg chg="add mod">
          <ac:chgData name="siripong siripongpisit" userId="878f0f991c7d1eda" providerId="LiveId" clId="{3EB54CBC-3CF2-4A70-98B9-3DC0C2CCB052}" dt="2023-11-29T13:00:21.949" v="3842" actId="1076"/>
          <ac:picMkLst>
            <pc:docMk/>
            <pc:sldMk cId="2541130961" sldId="268"/>
            <ac:picMk id="19" creationId="{64ABB1D8-AC9F-4B40-DB28-AEB2A3CB570F}"/>
          </ac:picMkLst>
        </pc:picChg>
        <pc:picChg chg="add del mod modCrop">
          <ac:chgData name="siripong siripongpisit" userId="878f0f991c7d1eda" providerId="LiveId" clId="{3EB54CBC-3CF2-4A70-98B9-3DC0C2CCB052}" dt="2023-11-29T13:00:38.048" v="3847" actId="478"/>
          <ac:picMkLst>
            <pc:docMk/>
            <pc:sldMk cId="2541130961" sldId="268"/>
            <ac:picMk id="21" creationId="{B265BCDC-69B3-5ABC-7550-EC728CBEA5C5}"/>
          </ac:picMkLst>
        </pc:picChg>
        <pc:picChg chg="add del mod modCrop">
          <ac:chgData name="siripong siripongpisit" userId="878f0f991c7d1eda" providerId="LiveId" clId="{3EB54CBC-3CF2-4A70-98B9-3DC0C2CCB052}" dt="2023-11-29T13:01:20.545" v="3865" actId="21"/>
          <ac:picMkLst>
            <pc:docMk/>
            <pc:sldMk cId="2541130961" sldId="268"/>
            <ac:picMk id="23" creationId="{B6B36E09-530F-14C7-573B-82D275EA6BB5}"/>
          </ac:picMkLst>
        </pc:picChg>
      </pc:sldChg>
      <pc:sldChg chg="addSp delSp modSp new mod ord">
        <pc:chgData name="siripong siripongpisit" userId="878f0f991c7d1eda" providerId="LiveId" clId="{3EB54CBC-3CF2-4A70-98B9-3DC0C2CCB052}" dt="2023-11-29T12:47:28.758" v="3693" actId="1076"/>
        <pc:sldMkLst>
          <pc:docMk/>
          <pc:sldMk cId="2352702669" sldId="269"/>
        </pc:sldMkLst>
        <pc:spChg chg="del">
          <ac:chgData name="siripong siripongpisit" userId="878f0f991c7d1eda" providerId="LiveId" clId="{3EB54CBC-3CF2-4A70-98B9-3DC0C2CCB052}" dt="2023-11-29T11:47:03.855" v="2404" actId="478"/>
          <ac:spMkLst>
            <pc:docMk/>
            <pc:sldMk cId="2352702669" sldId="269"/>
            <ac:spMk id="2" creationId="{D95AF520-4D85-DC06-10CE-C72C230CB219}"/>
          </ac:spMkLst>
        </pc:spChg>
        <pc:spChg chg="del">
          <ac:chgData name="siripong siripongpisit" userId="878f0f991c7d1eda" providerId="LiveId" clId="{3EB54CBC-3CF2-4A70-98B9-3DC0C2CCB052}" dt="2023-11-29T11:47:02.760" v="2403" actId="478"/>
          <ac:spMkLst>
            <pc:docMk/>
            <pc:sldMk cId="2352702669" sldId="269"/>
            <ac:spMk id="3" creationId="{E7A31EC3-5519-5ED5-B1A9-96C88C59166B}"/>
          </ac:spMkLst>
        </pc:spChg>
        <pc:spChg chg="add mod ord">
          <ac:chgData name="siripong siripongpisit" userId="878f0f991c7d1eda" providerId="LiveId" clId="{3EB54CBC-3CF2-4A70-98B9-3DC0C2CCB052}" dt="2023-11-29T11:54:45.076" v="2797" actId="166"/>
          <ac:spMkLst>
            <pc:docMk/>
            <pc:sldMk cId="2352702669" sldId="269"/>
            <ac:spMk id="6" creationId="{B9F003D5-3CEF-CC98-525C-BC48CE961BB3}"/>
          </ac:spMkLst>
        </pc:spChg>
        <pc:spChg chg="add mod ord">
          <ac:chgData name="siripong siripongpisit" userId="878f0f991c7d1eda" providerId="LiveId" clId="{3EB54CBC-3CF2-4A70-98B9-3DC0C2CCB052}" dt="2023-11-29T11:54:45.076" v="2797" actId="166"/>
          <ac:spMkLst>
            <pc:docMk/>
            <pc:sldMk cId="2352702669" sldId="269"/>
            <ac:spMk id="7" creationId="{52BF688D-8FF3-919D-F2F8-93D5B06AAECF}"/>
          </ac:spMkLst>
        </pc:spChg>
        <pc:spChg chg="add mod ord">
          <ac:chgData name="siripong siripongpisit" userId="878f0f991c7d1eda" providerId="LiveId" clId="{3EB54CBC-3CF2-4A70-98B9-3DC0C2CCB052}" dt="2023-11-29T11:54:45.076" v="2797" actId="166"/>
          <ac:spMkLst>
            <pc:docMk/>
            <pc:sldMk cId="2352702669" sldId="269"/>
            <ac:spMk id="8" creationId="{175D249C-DA2C-445D-9D34-724CB4419ABE}"/>
          </ac:spMkLst>
        </pc:spChg>
        <pc:spChg chg="add mod ord">
          <ac:chgData name="siripong siripongpisit" userId="878f0f991c7d1eda" providerId="LiveId" clId="{3EB54CBC-3CF2-4A70-98B9-3DC0C2CCB052}" dt="2023-11-29T11:54:45.076" v="2797" actId="166"/>
          <ac:spMkLst>
            <pc:docMk/>
            <pc:sldMk cId="2352702669" sldId="269"/>
            <ac:spMk id="9" creationId="{12C98A58-91EF-D9B0-31C1-23F0BE156457}"/>
          </ac:spMkLst>
        </pc:spChg>
        <pc:spChg chg="add mod ord">
          <ac:chgData name="siripong siripongpisit" userId="878f0f991c7d1eda" providerId="LiveId" clId="{3EB54CBC-3CF2-4A70-98B9-3DC0C2CCB052}" dt="2023-11-29T11:59:12.688" v="2858" actId="1037"/>
          <ac:spMkLst>
            <pc:docMk/>
            <pc:sldMk cId="2352702669" sldId="269"/>
            <ac:spMk id="10" creationId="{23B78913-F07A-5427-6120-23F1B7ABC40A}"/>
          </ac:spMkLst>
        </pc:spChg>
        <pc:spChg chg="add mod ord">
          <ac:chgData name="siripong siripongpisit" userId="878f0f991c7d1eda" providerId="LiveId" clId="{3EB54CBC-3CF2-4A70-98B9-3DC0C2CCB052}" dt="2023-11-29T11:54:45.076" v="2797" actId="166"/>
          <ac:spMkLst>
            <pc:docMk/>
            <pc:sldMk cId="2352702669" sldId="269"/>
            <ac:spMk id="11" creationId="{90917865-A4D9-704B-65C5-687A275CC5A7}"/>
          </ac:spMkLst>
        </pc:spChg>
        <pc:spChg chg="add mod ord">
          <ac:chgData name="siripong siripongpisit" userId="878f0f991c7d1eda" providerId="LiveId" clId="{3EB54CBC-3CF2-4A70-98B9-3DC0C2CCB052}" dt="2023-11-29T11:54:45.076" v="2797" actId="166"/>
          <ac:spMkLst>
            <pc:docMk/>
            <pc:sldMk cId="2352702669" sldId="269"/>
            <ac:spMk id="12" creationId="{7696B828-612B-DBF0-3F20-289E37D03EAE}"/>
          </ac:spMkLst>
        </pc:spChg>
        <pc:spChg chg="add mod ord">
          <ac:chgData name="siripong siripongpisit" userId="878f0f991c7d1eda" providerId="LiveId" clId="{3EB54CBC-3CF2-4A70-98B9-3DC0C2CCB052}" dt="2023-11-29T11:54:45.076" v="2797" actId="166"/>
          <ac:spMkLst>
            <pc:docMk/>
            <pc:sldMk cId="2352702669" sldId="269"/>
            <ac:spMk id="13" creationId="{0A9BB39E-31B1-C43A-46A0-4334814A5162}"/>
          </ac:spMkLst>
        </pc:spChg>
        <pc:spChg chg="add mod ord">
          <ac:chgData name="siripong siripongpisit" userId="878f0f991c7d1eda" providerId="LiveId" clId="{3EB54CBC-3CF2-4A70-98B9-3DC0C2CCB052}" dt="2023-11-29T11:54:45.076" v="2797" actId="166"/>
          <ac:spMkLst>
            <pc:docMk/>
            <pc:sldMk cId="2352702669" sldId="269"/>
            <ac:spMk id="14" creationId="{E3A4A649-AE18-AB75-6817-4AF29D4690FE}"/>
          </ac:spMkLst>
        </pc:spChg>
        <pc:spChg chg="add del mod">
          <ac:chgData name="siripong siripongpisit" userId="878f0f991c7d1eda" providerId="LiveId" clId="{3EB54CBC-3CF2-4A70-98B9-3DC0C2CCB052}" dt="2023-11-29T11:53:06.120" v="2757"/>
          <ac:spMkLst>
            <pc:docMk/>
            <pc:sldMk cId="2352702669" sldId="269"/>
            <ac:spMk id="16" creationId="{EBD57133-ECD5-45E0-FBF2-21BE250B9C70}"/>
          </ac:spMkLst>
        </pc:spChg>
        <pc:spChg chg="add del mod">
          <ac:chgData name="siripong siripongpisit" userId="878f0f991c7d1eda" providerId="LiveId" clId="{3EB54CBC-3CF2-4A70-98B9-3DC0C2CCB052}" dt="2023-11-29T11:53:05.750" v="2755"/>
          <ac:spMkLst>
            <pc:docMk/>
            <pc:sldMk cId="2352702669" sldId="269"/>
            <ac:spMk id="17" creationId="{57B3838D-90FE-E9FB-9684-670467E6BD19}"/>
          </ac:spMkLst>
        </pc:spChg>
        <pc:spChg chg="add mod">
          <ac:chgData name="siripong siripongpisit" userId="878f0f991c7d1eda" providerId="LiveId" clId="{3EB54CBC-3CF2-4A70-98B9-3DC0C2CCB052}" dt="2023-11-29T11:54:47.313" v="2799" actId="1076"/>
          <ac:spMkLst>
            <pc:docMk/>
            <pc:sldMk cId="2352702669" sldId="269"/>
            <ac:spMk id="19" creationId="{75B96877-F645-730F-2F2B-B1ADB72DB747}"/>
          </ac:spMkLst>
        </pc:spChg>
        <pc:spChg chg="add mod">
          <ac:chgData name="siripong siripongpisit" userId="878f0f991c7d1eda" providerId="LiveId" clId="{3EB54CBC-3CF2-4A70-98B9-3DC0C2CCB052}" dt="2023-11-29T11:54:48.463" v="2801" actId="1076"/>
          <ac:spMkLst>
            <pc:docMk/>
            <pc:sldMk cId="2352702669" sldId="269"/>
            <ac:spMk id="20" creationId="{961BA8AF-18DC-6F99-1E39-9B3EE08279F7}"/>
          </ac:spMkLst>
        </pc:spChg>
        <pc:spChg chg="add mod">
          <ac:chgData name="siripong siripongpisit" userId="878f0f991c7d1eda" providerId="LiveId" clId="{3EB54CBC-3CF2-4A70-98B9-3DC0C2CCB052}" dt="2023-11-29T12:11:42.234" v="3208" actId="1035"/>
          <ac:spMkLst>
            <pc:docMk/>
            <pc:sldMk cId="2352702669" sldId="269"/>
            <ac:spMk id="23" creationId="{5D22CC8E-A3B6-AA82-9C97-AB9A5CFAEFB8}"/>
          </ac:spMkLst>
        </pc:spChg>
        <pc:spChg chg="add mod">
          <ac:chgData name="siripong siripongpisit" userId="878f0f991c7d1eda" providerId="LiveId" clId="{3EB54CBC-3CF2-4A70-98B9-3DC0C2CCB052}" dt="2023-11-29T11:59:26.768" v="2889" actId="1076"/>
          <ac:spMkLst>
            <pc:docMk/>
            <pc:sldMk cId="2352702669" sldId="269"/>
            <ac:spMk id="24" creationId="{1598901C-28CB-4F14-2300-5D0747BAD152}"/>
          </ac:spMkLst>
        </pc:spChg>
        <pc:spChg chg="add mod">
          <ac:chgData name="siripong siripongpisit" userId="878f0f991c7d1eda" providerId="LiveId" clId="{3EB54CBC-3CF2-4A70-98B9-3DC0C2CCB052}" dt="2023-11-29T11:59:30.545" v="2891" actId="1076"/>
          <ac:spMkLst>
            <pc:docMk/>
            <pc:sldMk cId="2352702669" sldId="269"/>
            <ac:spMk id="25" creationId="{1427C604-BEE6-FFE9-3DCD-2B83BDA6DF95}"/>
          </ac:spMkLst>
        </pc:spChg>
        <pc:spChg chg="add mod">
          <ac:chgData name="siripong siripongpisit" userId="878f0f991c7d1eda" providerId="LiveId" clId="{3EB54CBC-3CF2-4A70-98B9-3DC0C2CCB052}" dt="2023-11-29T12:00:01.681" v="2965" actId="1038"/>
          <ac:spMkLst>
            <pc:docMk/>
            <pc:sldMk cId="2352702669" sldId="269"/>
            <ac:spMk id="26" creationId="{AC9D1F3A-AC61-B6EF-5C4E-C6D7E67B3E86}"/>
          </ac:spMkLst>
        </pc:spChg>
        <pc:spChg chg="add mod">
          <ac:chgData name="siripong siripongpisit" userId="878f0f991c7d1eda" providerId="LiveId" clId="{3EB54CBC-3CF2-4A70-98B9-3DC0C2CCB052}" dt="2023-11-29T11:59:59.092" v="2962" actId="1038"/>
          <ac:spMkLst>
            <pc:docMk/>
            <pc:sldMk cId="2352702669" sldId="269"/>
            <ac:spMk id="27" creationId="{4C194343-BCD1-E1D5-2CFE-FF177E3028FA}"/>
          </ac:spMkLst>
        </pc:spChg>
        <pc:spChg chg="add mod">
          <ac:chgData name="siripong siripongpisit" userId="878f0f991c7d1eda" providerId="LiveId" clId="{3EB54CBC-3CF2-4A70-98B9-3DC0C2CCB052}" dt="2023-11-29T12:11:44.558" v="3209" actId="1037"/>
          <ac:spMkLst>
            <pc:docMk/>
            <pc:sldMk cId="2352702669" sldId="269"/>
            <ac:spMk id="28" creationId="{2C11C8F8-BC57-08F9-EA28-1EC79F725D43}"/>
          </ac:spMkLst>
        </pc:spChg>
        <pc:spChg chg="add mod">
          <ac:chgData name="siripong siripongpisit" userId="878f0f991c7d1eda" providerId="LiveId" clId="{3EB54CBC-3CF2-4A70-98B9-3DC0C2CCB052}" dt="2023-11-29T12:01:13.976" v="3016" actId="1076"/>
          <ac:spMkLst>
            <pc:docMk/>
            <pc:sldMk cId="2352702669" sldId="269"/>
            <ac:spMk id="29" creationId="{5165658B-5705-481D-BFB1-BD6C78270569}"/>
          </ac:spMkLst>
        </pc:spChg>
        <pc:spChg chg="add mod">
          <ac:chgData name="siripong siripongpisit" userId="878f0f991c7d1eda" providerId="LiveId" clId="{3EB54CBC-3CF2-4A70-98B9-3DC0C2CCB052}" dt="2023-11-29T12:01:16.255" v="3018" actId="1076"/>
          <ac:spMkLst>
            <pc:docMk/>
            <pc:sldMk cId="2352702669" sldId="269"/>
            <ac:spMk id="30" creationId="{131247A4-C1D1-1FFD-FC70-04DEB70F4126}"/>
          </ac:spMkLst>
        </pc:spChg>
        <pc:spChg chg="add mod">
          <ac:chgData name="siripong siripongpisit" userId="878f0f991c7d1eda" providerId="LiveId" clId="{3EB54CBC-3CF2-4A70-98B9-3DC0C2CCB052}" dt="2023-11-29T12:11:31.054" v="3192" actId="1038"/>
          <ac:spMkLst>
            <pc:docMk/>
            <pc:sldMk cId="2352702669" sldId="269"/>
            <ac:spMk id="31" creationId="{6CBF468C-8110-5FAF-FBF8-B762117E1084}"/>
          </ac:spMkLst>
        </pc:spChg>
        <pc:spChg chg="add mod">
          <ac:chgData name="siripong siripongpisit" userId="878f0f991c7d1eda" providerId="LiveId" clId="{3EB54CBC-3CF2-4A70-98B9-3DC0C2CCB052}" dt="2023-11-29T12:08:22.505" v="3118" actId="1036"/>
          <ac:spMkLst>
            <pc:docMk/>
            <pc:sldMk cId="2352702669" sldId="269"/>
            <ac:spMk id="32" creationId="{B4902E60-FF67-7BD6-8301-B7A16CED1416}"/>
          </ac:spMkLst>
        </pc:spChg>
        <pc:spChg chg="add mod">
          <ac:chgData name="siripong siripongpisit" userId="878f0f991c7d1eda" providerId="LiveId" clId="{3EB54CBC-3CF2-4A70-98B9-3DC0C2CCB052}" dt="2023-11-29T12:11:34.954" v="3198" actId="1037"/>
          <ac:spMkLst>
            <pc:docMk/>
            <pc:sldMk cId="2352702669" sldId="269"/>
            <ac:spMk id="33" creationId="{1E348036-E5B6-AB1B-B399-136A7D9BC9DA}"/>
          </ac:spMkLst>
        </pc:spChg>
        <pc:picChg chg="add mod modCrop">
          <ac:chgData name="siripong siripongpisit" userId="878f0f991c7d1eda" providerId="LiveId" clId="{3EB54CBC-3CF2-4A70-98B9-3DC0C2CCB052}" dt="2023-11-29T11:58:57.478" v="2836" actId="732"/>
          <ac:picMkLst>
            <pc:docMk/>
            <pc:sldMk cId="2352702669" sldId="269"/>
            <ac:picMk id="5" creationId="{CF2FF12F-D801-F998-4EAD-805B74DD119D}"/>
          </ac:picMkLst>
        </pc:picChg>
        <pc:picChg chg="add mod modCrop">
          <ac:chgData name="siripong siripongpisit" userId="878f0f991c7d1eda" providerId="LiveId" clId="{3EB54CBC-3CF2-4A70-98B9-3DC0C2CCB052}" dt="2023-11-29T12:11:16.134" v="3180" actId="1036"/>
          <ac:picMkLst>
            <pc:docMk/>
            <pc:sldMk cId="2352702669" sldId="269"/>
            <ac:picMk id="15" creationId="{4B1A1A0D-64D2-4C9E-9637-276FF04FE3F3}"/>
          </ac:picMkLst>
        </pc:picChg>
        <pc:picChg chg="add mod">
          <ac:chgData name="siripong siripongpisit" userId="878f0f991c7d1eda" providerId="LiveId" clId="{3EB54CBC-3CF2-4A70-98B9-3DC0C2CCB052}" dt="2023-11-29T11:53:17.846" v="2775" actId="571"/>
          <ac:picMkLst>
            <pc:docMk/>
            <pc:sldMk cId="2352702669" sldId="269"/>
            <ac:picMk id="18" creationId="{BE054563-7109-564F-AE59-B00B075ADDD6}"/>
          </ac:picMkLst>
        </pc:picChg>
        <pc:picChg chg="add del mod">
          <ac:chgData name="siripong siripongpisit" userId="878f0f991c7d1eda" providerId="LiveId" clId="{3EB54CBC-3CF2-4A70-98B9-3DC0C2CCB052}" dt="2023-11-29T11:56:54.248" v="2813" actId="478"/>
          <ac:picMkLst>
            <pc:docMk/>
            <pc:sldMk cId="2352702669" sldId="269"/>
            <ac:picMk id="22" creationId="{5561E94E-0E0A-AF76-D5A3-E663C7B3566E}"/>
          </ac:picMkLst>
        </pc:picChg>
        <pc:picChg chg="add mod">
          <ac:chgData name="siripong siripongpisit" userId="878f0f991c7d1eda" providerId="LiveId" clId="{3EB54CBC-3CF2-4A70-98B9-3DC0C2CCB052}" dt="2023-11-29T12:02:36.399" v="3042" actId="14100"/>
          <ac:picMkLst>
            <pc:docMk/>
            <pc:sldMk cId="2352702669" sldId="269"/>
            <ac:picMk id="35" creationId="{D7567808-9518-CEED-56C3-787DB5452540}"/>
          </ac:picMkLst>
        </pc:picChg>
        <pc:picChg chg="add del mod">
          <ac:chgData name="siripong siripongpisit" userId="878f0f991c7d1eda" providerId="LiveId" clId="{3EB54CBC-3CF2-4A70-98B9-3DC0C2CCB052}" dt="2023-11-29T12:03:48.816" v="3045" actId="478"/>
          <ac:picMkLst>
            <pc:docMk/>
            <pc:sldMk cId="2352702669" sldId="269"/>
            <ac:picMk id="37" creationId="{F93D680C-9361-DF94-6481-C7CE7C856268}"/>
          </ac:picMkLst>
        </pc:picChg>
        <pc:picChg chg="add del mod">
          <ac:chgData name="siripong siripongpisit" userId="878f0f991c7d1eda" providerId="LiveId" clId="{3EB54CBC-3CF2-4A70-98B9-3DC0C2CCB052}" dt="2023-11-29T12:03:56.221" v="3050" actId="21"/>
          <ac:picMkLst>
            <pc:docMk/>
            <pc:sldMk cId="2352702669" sldId="269"/>
            <ac:picMk id="39" creationId="{87EDFAF3-349B-F7CD-895E-F7FE2DD772BA}"/>
          </ac:picMkLst>
        </pc:picChg>
        <pc:picChg chg="add del mod">
          <ac:chgData name="siripong siripongpisit" userId="878f0f991c7d1eda" providerId="LiveId" clId="{3EB54CBC-3CF2-4A70-98B9-3DC0C2CCB052}" dt="2023-11-29T12:33:17.633" v="3546" actId="21"/>
          <ac:picMkLst>
            <pc:docMk/>
            <pc:sldMk cId="2352702669" sldId="269"/>
            <ac:picMk id="41" creationId="{FDB1524E-1729-D6A7-8CC7-3A37DB431DB0}"/>
          </ac:picMkLst>
        </pc:picChg>
        <pc:picChg chg="add del mod">
          <ac:chgData name="siripong siripongpisit" userId="878f0f991c7d1eda" providerId="LiveId" clId="{3EB54CBC-3CF2-4A70-98B9-3DC0C2CCB052}" dt="2023-11-29T12:45:43.685" v="3680" actId="1076"/>
          <ac:picMkLst>
            <pc:docMk/>
            <pc:sldMk cId="2352702669" sldId="269"/>
            <ac:picMk id="43" creationId="{B1E6E412-EACA-D12B-FDDD-B13BD21153C2}"/>
          </ac:picMkLst>
        </pc:picChg>
        <pc:picChg chg="add mod">
          <ac:chgData name="siripong siripongpisit" userId="878f0f991c7d1eda" providerId="LiveId" clId="{3EB54CBC-3CF2-4A70-98B9-3DC0C2CCB052}" dt="2023-11-29T12:45:42.099" v="3679" actId="1076"/>
          <ac:picMkLst>
            <pc:docMk/>
            <pc:sldMk cId="2352702669" sldId="269"/>
            <ac:picMk id="44" creationId="{5D4889C2-7F91-78E9-C132-EAF970BE1240}"/>
          </ac:picMkLst>
        </pc:picChg>
        <pc:picChg chg="add mod">
          <ac:chgData name="siripong siripongpisit" userId="878f0f991c7d1eda" providerId="LiveId" clId="{3EB54CBC-3CF2-4A70-98B9-3DC0C2CCB052}" dt="2023-11-29T12:45:42.099" v="3679" actId="1076"/>
          <ac:picMkLst>
            <pc:docMk/>
            <pc:sldMk cId="2352702669" sldId="269"/>
            <ac:picMk id="45" creationId="{A95F8BBA-AA95-1A2F-2E14-B407F5177837}"/>
          </ac:picMkLst>
        </pc:picChg>
        <pc:picChg chg="add mod">
          <ac:chgData name="siripong siripongpisit" userId="878f0f991c7d1eda" providerId="LiveId" clId="{3EB54CBC-3CF2-4A70-98B9-3DC0C2CCB052}" dt="2023-11-29T12:45:42.099" v="3679" actId="1076"/>
          <ac:picMkLst>
            <pc:docMk/>
            <pc:sldMk cId="2352702669" sldId="269"/>
            <ac:picMk id="46" creationId="{D58F3C29-469E-020F-4F11-5BA4A75C8981}"/>
          </ac:picMkLst>
        </pc:picChg>
        <pc:picChg chg="add mod">
          <ac:chgData name="siripong siripongpisit" userId="878f0f991c7d1eda" providerId="LiveId" clId="{3EB54CBC-3CF2-4A70-98B9-3DC0C2CCB052}" dt="2023-11-29T12:45:42.099" v="3679" actId="1076"/>
          <ac:picMkLst>
            <pc:docMk/>
            <pc:sldMk cId="2352702669" sldId="269"/>
            <ac:picMk id="47" creationId="{4A2F6D07-6699-79BC-9424-58296A593A07}"/>
          </ac:picMkLst>
        </pc:picChg>
        <pc:picChg chg="add mod">
          <ac:chgData name="siripong siripongpisit" userId="878f0f991c7d1eda" providerId="LiveId" clId="{3EB54CBC-3CF2-4A70-98B9-3DC0C2CCB052}" dt="2023-11-29T12:45:42.099" v="3679" actId="1076"/>
          <ac:picMkLst>
            <pc:docMk/>
            <pc:sldMk cId="2352702669" sldId="269"/>
            <ac:picMk id="48" creationId="{40F651D0-64F3-8299-D3B2-C0A5C48F8456}"/>
          </ac:picMkLst>
        </pc:picChg>
        <pc:picChg chg="add mod">
          <ac:chgData name="siripong siripongpisit" userId="878f0f991c7d1eda" providerId="LiveId" clId="{3EB54CBC-3CF2-4A70-98B9-3DC0C2CCB052}" dt="2023-11-29T12:45:42.099" v="3679" actId="1076"/>
          <ac:picMkLst>
            <pc:docMk/>
            <pc:sldMk cId="2352702669" sldId="269"/>
            <ac:picMk id="49" creationId="{CBFA4C78-174C-98B5-1CF0-0BEB88250AEF}"/>
          </ac:picMkLst>
        </pc:picChg>
        <pc:picChg chg="add mod">
          <ac:chgData name="siripong siripongpisit" userId="878f0f991c7d1eda" providerId="LiveId" clId="{3EB54CBC-3CF2-4A70-98B9-3DC0C2CCB052}" dt="2023-11-29T12:47:28.758" v="3693" actId="1076"/>
          <ac:picMkLst>
            <pc:docMk/>
            <pc:sldMk cId="2352702669" sldId="269"/>
            <ac:picMk id="50" creationId="{29E54F64-66C1-9422-BC8D-E37189C94FE9}"/>
          </ac:picMkLst>
        </pc:picChg>
        <pc:picChg chg="add mod">
          <ac:chgData name="siripong siripongpisit" userId="878f0f991c7d1eda" providerId="LiveId" clId="{3EB54CBC-3CF2-4A70-98B9-3DC0C2CCB052}" dt="2023-11-29T12:47:28.758" v="3693" actId="1076"/>
          <ac:picMkLst>
            <pc:docMk/>
            <pc:sldMk cId="2352702669" sldId="269"/>
            <ac:picMk id="51" creationId="{63CF7AA7-9F6E-ACB1-0755-CC17FCFAE4FF}"/>
          </ac:picMkLst>
        </pc:picChg>
        <pc:picChg chg="add mod">
          <ac:chgData name="siripong siripongpisit" userId="878f0f991c7d1eda" providerId="LiveId" clId="{3EB54CBC-3CF2-4A70-98B9-3DC0C2CCB052}" dt="2023-11-29T12:47:28.758" v="3693" actId="1076"/>
          <ac:picMkLst>
            <pc:docMk/>
            <pc:sldMk cId="2352702669" sldId="269"/>
            <ac:picMk id="52" creationId="{D330A977-7913-5FC5-26EF-76E67D7D19F3}"/>
          </ac:picMkLst>
        </pc:picChg>
        <pc:picChg chg="add mod">
          <ac:chgData name="siripong siripongpisit" userId="878f0f991c7d1eda" providerId="LiveId" clId="{3EB54CBC-3CF2-4A70-98B9-3DC0C2CCB052}" dt="2023-11-29T12:47:28.758" v="3693" actId="1076"/>
          <ac:picMkLst>
            <pc:docMk/>
            <pc:sldMk cId="2352702669" sldId="269"/>
            <ac:picMk id="53" creationId="{4DE8F443-2D2A-2695-9E1A-2A04A7CF0BEF}"/>
          </ac:picMkLst>
        </pc:picChg>
        <pc:picChg chg="add mod">
          <ac:chgData name="siripong siripongpisit" userId="878f0f991c7d1eda" providerId="LiveId" clId="{3EB54CBC-3CF2-4A70-98B9-3DC0C2CCB052}" dt="2023-11-29T12:47:28.758" v="3693" actId="1076"/>
          <ac:picMkLst>
            <pc:docMk/>
            <pc:sldMk cId="2352702669" sldId="269"/>
            <ac:picMk id="54" creationId="{D1B3D08D-755F-A215-AD4D-FBEDB5A2D720}"/>
          </ac:picMkLst>
        </pc:picChg>
        <pc:picChg chg="add mod">
          <ac:chgData name="siripong siripongpisit" userId="878f0f991c7d1eda" providerId="LiveId" clId="{3EB54CBC-3CF2-4A70-98B9-3DC0C2CCB052}" dt="2023-11-29T12:47:28.758" v="3693" actId="1076"/>
          <ac:picMkLst>
            <pc:docMk/>
            <pc:sldMk cId="2352702669" sldId="269"/>
            <ac:picMk id="55" creationId="{8870EEC6-5852-5DA8-2D15-3EB6A31AA13E}"/>
          </ac:picMkLst>
        </pc:picChg>
        <pc:picChg chg="add mod">
          <ac:chgData name="siripong siripongpisit" userId="878f0f991c7d1eda" providerId="LiveId" clId="{3EB54CBC-3CF2-4A70-98B9-3DC0C2CCB052}" dt="2023-11-29T12:47:28.758" v="3693" actId="1076"/>
          <ac:picMkLst>
            <pc:docMk/>
            <pc:sldMk cId="2352702669" sldId="269"/>
            <ac:picMk id="56" creationId="{19E69874-93BB-2179-98FD-796D6BA295F4}"/>
          </ac:picMkLst>
        </pc:picChg>
      </pc:sldChg>
      <pc:sldChg chg="addSp delSp modSp new mod">
        <pc:chgData name="siripong siripongpisit" userId="878f0f991c7d1eda" providerId="LiveId" clId="{3EB54CBC-3CF2-4A70-98B9-3DC0C2CCB052}" dt="2023-11-29T12:27:57.501" v="3395" actId="478"/>
        <pc:sldMkLst>
          <pc:docMk/>
          <pc:sldMk cId="602583096" sldId="270"/>
        </pc:sldMkLst>
        <pc:spChg chg="del">
          <ac:chgData name="siripong siripongpisit" userId="878f0f991c7d1eda" providerId="LiveId" clId="{3EB54CBC-3CF2-4A70-98B9-3DC0C2CCB052}" dt="2023-11-29T12:12:37.230" v="3212" actId="478"/>
          <ac:spMkLst>
            <pc:docMk/>
            <pc:sldMk cId="602583096" sldId="270"/>
            <ac:spMk id="2" creationId="{A42FBF75-60B9-25BB-8BE3-6041FA9D07E4}"/>
          </ac:spMkLst>
        </pc:spChg>
        <pc:spChg chg="del">
          <ac:chgData name="siripong siripongpisit" userId="878f0f991c7d1eda" providerId="LiveId" clId="{3EB54CBC-3CF2-4A70-98B9-3DC0C2CCB052}" dt="2023-11-29T12:12:36.648" v="3211" actId="478"/>
          <ac:spMkLst>
            <pc:docMk/>
            <pc:sldMk cId="602583096" sldId="270"/>
            <ac:spMk id="3" creationId="{DE20C311-3600-3B15-B774-B8DB3DD2E2A9}"/>
          </ac:spMkLst>
        </pc:spChg>
        <pc:spChg chg="add mod">
          <ac:chgData name="siripong siripongpisit" userId="878f0f991c7d1eda" providerId="LiveId" clId="{3EB54CBC-3CF2-4A70-98B9-3DC0C2CCB052}" dt="2023-11-29T12:25:02.169" v="3339" actId="1037"/>
          <ac:spMkLst>
            <pc:docMk/>
            <pc:sldMk cId="602583096" sldId="270"/>
            <ac:spMk id="22" creationId="{7E864890-BEA1-B479-0BBE-F273FC39AD4D}"/>
          </ac:spMkLst>
        </pc:spChg>
        <pc:spChg chg="add mod">
          <ac:chgData name="siripong siripongpisit" userId="878f0f991c7d1eda" providerId="LiveId" clId="{3EB54CBC-3CF2-4A70-98B9-3DC0C2CCB052}" dt="2023-11-29T12:25:11.734" v="3343" actId="1076"/>
          <ac:spMkLst>
            <pc:docMk/>
            <pc:sldMk cId="602583096" sldId="270"/>
            <ac:spMk id="23" creationId="{704104A9-E7E0-43A1-A2AC-3B74D8FBCF1C}"/>
          </ac:spMkLst>
        </pc:spChg>
        <pc:spChg chg="add mod">
          <ac:chgData name="siripong siripongpisit" userId="878f0f991c7d1eda" providerId="LiveId" clId="{3EB54CBC-3CF2-4A70-98B9-3DC0C2CCB052}" dt="2023-11-29T12:25:20.662" v="3346" actId="688"/>
          <ac:spMkLst>
            <pc:docMk/>
            <pc:sldMk cId="602583096" sldId="270"/>
            <ac:spMk id="24" creationId="{E5981602-C268-27C5-2886-1910A0AA7754}"/>
          </ac:spMkLst>
        </pc:spChg>
        <pc:spChg chg="add del mod">
          <ac:chgData name="siripong siripongpisit" userId="878f0f991c7d1eda" providerId="LiveId" clId="{3EB54CBC-3CF2-4A70-98B9-3DC0C2CCB052}" dt="2023-11-29T12:27:57.501" v="3395" actId="478"/>
          <ac:spMkLst>
            <pc:docMk/>
            <pc:sldMk cId="602583096" sldId="270"/>
            <ac:spMk id="25" creationId="{0F2E812B-E3B9-B327-03E1-4FDCAB310E88}"/>
          </ac:spMkLst>
        </pc:spChg>
        <pc:spChg chg="add del mod">
          <ac:chgData name="siripong siripongpisit" userId="878f0f991c7d1eda" providerId="LiveId" clId="{3EB54CBC-3CF2-4A70-98B9-3DC0C2CCB052}" dt="2023-11-29T12:27:56.987" v="3394" actId="478"/>
          <ac:spMkLst>
            <pc:docMk/>
            <pc:sldMk cId="602583096" sldId="270"/>
            <ac:spMk id="26" creationId="{CF371338-49B0-FECD-BE53-BFA0BCC2769B}"/>
          </ac:spMkLst>
        </pc:spChg>
        <pc:spChg chg="add del mod">
          <ac:chgData name="siripong siripongpisit" userId="878f0f991c7d1eda" providerId="LiveId" clId="{3EB54CBC-3CF2-4A70-98B9-3DC0C2CCB052}" dt="2023-11-29T12:27:56.556" v="3393" actId="478"/>
          <ac:spMkLst>
            <pc:docMk/>
            <pc:sldMk cId="602583096" sldId="270"/>
            <ac:spMk id="27" creationId="{67263A64-0045-D07E-1D19-4CA9FE6ACFBE}"/>
          </ac:spMkLst>
        </pc:spChg>
        <pc:spChg chg="add del mod">
          <ac:chgData name="siripong siripongpisit" userId="878f0f991c7d1eda" providerId="LiveId" clId="{3EB54CBC-3CF2-4A70-98B9-3DC0C2CCB052}" dt="2023-11-29T12:27:56.128" v="3392" actId="478"/>
          <ac:spMkLst>
            <pc:docMk/>
            <pc:sldMk cId="602583096" sldId="270"/>
            <ac:spMk id="28" creationId="{EBE550A0-2840-1E3A-1B71-EDA004F5F0D8}"/>
          </ac:spMkLst>
        </pc:spChg>
        <pc:spChg chg="add del mod">
          <ac:chgData name="siripong siripongpisit" userId="878f0f991c7d1eda" providerId="LiveId" clId="{3EB54CBC-3CF2-4A70-98B9-3DC0C2CCB052}" dt="2023-11-29T12:27:55.766" v="3391" actId="478"/>
          <ac:spMkLst>
            <pc:docMk/>
            <pc:sldMk cId="602583096" sldId="270"/>
            <ac:spMk id="29" creationId="{AC9DAEFD-1284-6B5E-758D-7A4A761C996D}"/>
          </ac:spMkLst>
        </pc:spChg>
        <pc:spChg chg="add del mod">
          <ac:chgData name="siripong siripongpisit" userId="878f0f991c7d1eda" providerId="LiveId" clId="{3EB54CBC-3CF2-4A70-98B9-3DC0C2CCB052}" dt="2023-11-29T12:27:54.902" v="3389" actId="478"/>
          <ac:spMkLst>
            <pc:docMk/>
            <pc:sldMk cId="602583096" sldId="270"/>
            <ac:spMk id="30" creationId="{E79F1ED8-72E2-8D8F-0C83-0F8F5947C83F}"/>
          </ac:spMkLst>
        </pc:spChg>
        <pc:spChg chg="add del mod">
          <ac:chgData name="siripong siripongpisit" userId="878f0f991c7d1eda" providerId="LiveId" clId="{3EB54CBC-3CF2-4A70-98B9-3DC0C2CCB052}" dt="2023-11-29T12:27:55.436" v="3390" actId="478"/>
          <ac:spMkLst>
            <pc:docMk/>
            <pc:sldMk cId="602583096" sldId="270"/>
            <ac:spMk id="31" creationId="{C3B3D790-6B74-7A85-4571-6BF11F84D0DA}"/>
          </ac:spMkLst>
        </pc:spChg>
        <pc:spChg chg="add del mod">
          <ac:chgData name="siripong siripongpisit" userId="878f0f991c7d1eda" providerId="LiveId" clId="{3EB54CBC-3CF2-4A70-98B9-3DC0C2CCB052}" dt="2023-11-29T12:27:52.336" v="3386" actId="478"/>
          <ac:spMkLst>
            <pc:docMk/>
            <pc:sldMk cId="602583096" sldId="270"/>
            <ac:spMk id="32" creationId="{70C8C7F0-EF52-A779-0104-8D867FB1820B}"/>
          </ac:spMkLst>
        </pc:spChg>
        <pc:spChg chg="add del mod">
          <ac:chgData name="siripong siripongpisit" userId="878f0f991c7d1eda" providerId="LiveId" clId="{3EB54CBC-3CF2-4A70-98B9-3DC0C2CCB052}" dt="2023-11-29T12:27:51.340" v="3384" actId="478"/>
          <ac:spMkLst>
            <pc:docMk/>
            <pc:sldMk cId="602583096" sldId="270"/>
            <ac:spMk id="33" creationId="{F8C1EDBC-7A29-0DB4-B591-50264E633526}"/>
          </ac:spMkLst>
        </pc:spChg>
        <pc:spChg chg="add del mod">
          <ac:chgData name="siripong siripongpisit" userId="878f0f991c7d1eda" providerId="LiveId" clId="{3EB54CBC-3CF2-4A70-98B9-3DC0C2CCB052}" dt="2023-11-29T12:27:51.675" v="3385" actId="478"/>
          <ac:spMkLst>
            <pc:docMk/>
            <pc:sldMk cId="602583096" sldId="270"/>
            <ac:spMk id="34" creationId="{836C144A-258B-3531-280F-9E2520247136}"/>
          </ac:spMkLst>
        </pc:spChg>
        <pc:spChg chg="add del mod">
          <ac:chgData name="siripong siripongpisit" userId="878f0f991c7d1eda" providerId="LiveId" clId="{3EB54CBC-3CF2-4A70-98B9-3DC0C2CCB052}" dt="2023-11-29T12:27:50.985" v="3383" actId="478"/>
          <ac:spMkLst>
            <pc:docMk/>
            <pc:sldMk cId="602583096" sldId="270"/>
            <ac:spMk id="35" creationId="{FAB7F9E9-7BA7-AAE6-9559-5BF447903983}"/>
          </ac:spMkLst>
        </pc:spChg>
        <pc:grpChg chg="add del mod ord">
          <ac:chgData name="siripong siripongpisit" userId="878f0f991c7d1eda" providerId="LiveId" clId="{3EB54CBC-3CF2-4A70-98B9-3DC0C2CCB052}" dt="2023-11-29T12:22:08.426" v="3286" actId="478"/>
          <ac:grpSpMkLst>
            <pc:docMk/>
            <pc:sldMk cId="602583096" sldId="270"/>
            <ac:grpSpMk id="6" creationId="{792683D8-C2C1-41A1-E5E2-107789D25336}"/>
          </ac:grpSpMkLst>
        </pc:grpChg>
        <pc:grpChg chg="add del mod ord">
          <ac:chgData name="siripong siripongpisit" userId="878f0f991c7d1eda" providerId="LiveId" clId="{3EB54CBC-3CF2-4A70-98B9-3DC0C2CCB052}" dt="2023-11-29T12:16:17.732" v="3260" actId="478"/>
          <ac:grpSpMkLst>
            <pc:docMk/>
            <pc:sldMk cId="602583096" sldId="270"/>
            <ac:grpSpMk id="9" creationId="{B1966C1D-0D76-43FA-8D90-A7A323320526}"/>
          </ac:grpSpMkLst>
        </pc:grpChg>
        <pc:grpChg chg="add del mod ord">
          <ac:chgData name="siripong siripongpisit" userId="878f0f991c7d1eda" providerId="LiveId" clId="{3EB54CBC-3CF2-4A70-98B9-3DC0C2CCB052}" dt="2023-11-29T12:22:07.282" v="3285" actId="478"/>
          <ac:grpSpMkLst>
            <pc:docMk/>
            <pc:sldMk cId="602583096" sldId="270"/>
            <ac:grpSpMk id="12" creationId="{FE392B09-AC8B-42EC-D7CB-19E7849FD035}"/>
          </ac:grpSpMkLst>
        </pc:grpChg>
        <pc:picChg chg="add del mod">
          <ac:chgData name="siripong siripongpisit" userId="878f0f991c7d1eda" providerId="LiveId" clId="{3EB54CBC-3CF2-4A70-98B9-3DC0C2CCB052}" dt="2023-11-29T12:22:06.539" v="3283" actId="478"/>
          <ac:picMkLst>
            <pc:docMk/>
            <pc:sldMk cId="602583096" sldId="270"/>
            <ac:picMk id="5" creationId="{8282ECFA-3B5E-F6AE-5E9D-2CFEA5FA3884}"/>
          </ac:picMkLst>
        </pc:picChg>
        <pc:picChg chg="mod">
          <ac:chgData name="siripong siripongpisit" userId="878f0f991c7d1eda" providerId="LiveId" clId="{3EB54CBC-3CF2-4A70-98B9-3DC0C2CCB052}" dt="2023-11-29T12:13:01.420" v="3218"/>
          <ac:picMkLst>
            <pc:docMk/>
            <pc:sldMk cId="602583096" sldId="270"/>
            <ac:picMk id="7" creationId="{28D14EFB-9BD6-8678-CE26-889008197749}"/>
          </ac:picMkLst>
        </pc:picChg>
        <pc:picChg chg="mod">
          <ac:chgData name="siripong siripongpisit" userId="878f0f991c7d1eda" providerId="LiveId" clId="{3EB54CBC-3CF2-4A70-98B9-3DC0C2CCB052}" dt="2023-11-29T12:13:01.420" v="3218"/>
          <ac:picMkLst>
            <pc:docMk/>
            <pc:sldMk cId="602583096" sldId="270"/>
            <ac:picMk id="8" creationId="{8039BCBC-34BC-CB2A-16E4-34A09B1EF0F3}"/>
          </ac:picMkLst>
        </pc:picChg>
        <pc:picChg chg="mod">
          <ac:chgData name="siripong siripongpisit" userId="878f0f991c7d1eda" providerId="LiveId" clId="{3EB54CBC-3CF2-4A70-98B9-3DC0C2CCB052}" dt="2023-11-29T12:13:07.582" v="3220"/>
          <ac:picMkLst>
            <pc:docMk/>
            <pc:sldMk cId="602583096" sldId="270"/>
            <ac:picMk id="10" creationId="{20308257-C852-9317-8F15-DDBCF1022FEF}"/>
          </ac:picMkLst>
        </pc:picChg>
        <pc:picChg chg="mod">
          <ac:chgData name="siripong siripongpisit" userId="878f0f991c7d1eda" providerId="LiveId" clId="{3EB54CBC-3CF2-4A70-98B9-3DC0C2CCB052}" dt="2023-11-29T12:13:07.582" v="3220"/>
          <ac:picMkLst>
            <pc:docMk/>
            <pc:sldMk cId="602583096" sldId="270"/>
            <ac:picMk id="11" creationId="{F38F6AD0-D4C8-EDB5-12E6-F542E8CE5394}"/>
          </ac:picMkLst>
        </pc:picChg>
        <pc:picChg chg="mod">
          <ac:chgData name="siripong siripongpisit" userId="878f0f991c7d1eda" providerId="LiveId" clId="{3EB54CBC-3CF2-4A70-98B9-3DC0C2CCB052}" dt="2023-11-29T12:13:17.409" v="3222"/>
          <ac:picMkLst>
            <pc:docMk/>
            <pc:sldMk cId="602583096" sldId="270"/>
            <ac:picMk id="13" creationId="{C1A235DB-5ED2-B248-1817-3B5882AF75E8}"/>
          </ac:picMkLst>
        </pc:picChg>
        <pc:picChg chg="mod">
          <ac:chgData name="siripong siripongpisit" userId="878f0f991c7d1eda" providerId="LiveId" clId="{3EB54CBC-3CF2-4A70-98B9-3DC0C2CCB052}" dt="2023-11-29T12:13:17.409" v="3222"/>
          <ac:picMkLst>
            <pc:docMk/>
            <pc:sldMk cId="602583096" sldId="270"/>
            <ac:picMk id="14" creationId="{1F4DD5D9-32EE-2F28-B817-9D62AA8039D2}"/>
          </ac:picMkLst>
        </pc:picChg>
        <pc:picChg chg="add del mod">
          <ac:chgData name="siripong siripongpisit" userId="878f0f991c7d1eda" providerId="LiveId" clId="{3EB54CBC-3CF2-4A70-98B9-3DC0C2CCB052}" dt="2023-11-29T12:22:06.893" v="3284" actId="478"/>
          <ac:picMkLst>
            <pc:docMk/>
            <pc:sldMk cId="602583096" sldId="270"/>
            <ac:picMk id="15" creationId="{2AA90D0E-3829-AB1F-62CF-15D171327F29}"/>
          </ac:picMkLst>
        </pc:picChg>
        <pc:picChg chg="add del mod">
          <ac:chgData name="siripong siripongpisit" userId="878f0f991c7d1eda" providerId="LiveId" clId="{3EB54CBC-3CF2-4A70-98B9-3DC0C2CCB052}" dt="2023-11-29T12:27:53.804" v="3388" actId="478"/>
          <ac:picMkLst>
            <pc:docMk/>
            <pc:sldMk cId="602583096" sldId="270"/>
            <ac:picMk id="17" creationId="{91881297-84C2-76D1-2510-249311C43DCF}"/>
          </ac:picMkLst>
        </pc:picChg>
        <pc:picChg chg="add mod modCrop">
          <ac:chgData name="siripong siripongpisit" userId="878f0f991c7d1eda" providerId="LiveId" clId="{3EB54CBC-3CF2-4A70-98B9-3DC0C2CCB052}" dt="2023-11-29T12:24:11.920" v="3318" actId="732"/>
          <ac:picMkLst>
            <pc:docMk/>
            <pc:sldMk cId="602583096" sldId="270"/>
            <ac:picMk id="19" creationId="{0D9E2B4A-E0F4-3A55-76E7-6782EC340D3F}"/>
          </ac:picMkLst>
        </pc:picChg>
        <pc:picChg chg="add del">
          <ac:chgData name="siripong siripongpisit" userId="878f0f991c7d1eda" providerId="LiveId" clId="{3EB54CBC-3CF2-4A70-98B9-3DC0C2CCB052}" dt="2023-11-29T12:23:03.850" v="3299" actId="478"/>
          <ac:picMkLst>
            <pc:docMk/>
            <pc:sldMk cId="602583096" sldId="270"/>
            <ac:picMk id="21" creationId="{2016B167-B452-0354-105F-B3D33F8C98B5}"/>
          </ac:picMkLst>
        </pc:picChg>
      </pc:sldChg>
      <pc:sldMasterChg chg="modSp modSldLayout">
        <pc:chgData name="siripong siripongpisit" userId="878f0f991c7d1eda" providerId="LiveId" clId="{3EB54CBC-3CF2-4A70-98B9-3DC0C2CCB052}" dt="2023-11-28T11:02:31.378" v="391"/>
        <pc:sldMasterMkLst>
          <pc:docMk/>
          <pc:sldMasterMk cId="3191443708" sldId="2147483648"/>
        </pc:sldMasterMkLst>
        <pc:spChg chg="mod">
          <ac:chgData name="siripong siripongpisit" userId="878f0f991c7d1eda" providerId="LiveId" clId="{3EB54CBC-3CF2-4A70-98B9-3DC0C2CCB052}" dt="2023-11-28T11:02:31.378" v="391"/>
          <ac:spMkLst>
            <pc:docMk/>
            <pc:sldMasterMk cId="3191443708" sldId="2147483648"/>
            <ac:spMk id="2" creationId="{D8E14448-4A4F-54D2-5DB5-34256895A77B}"/>
          </ac:spMkLst>
        </pc:spChg>
        <pc:spChg chg="mod">
          <ac:chgData name="siripong siripongpisit" userId="878f0f991c7d1eda" providerId="LiveId" clId="{3EB54CBC-3CF2-4A70-98B9-3DC0C2CCB052}" dt="2023-11-28T11:02:31.378" v="391"/>
          <ac:spMkLst>
            <pc:docMk/>
            <pc:sldMasterMk cId="3191443708" sldId="2147483648"/>
            <ac:spMk id="3" creationId="{1BB9AFC7-D3B4-76A0-1C84-7B1FDED4E4DE}"/>
          </ac:spMkLst>
        </pc:spChg>
        <pc:spChg chg="mod">
          <ac:chgData name="siripong siripongpisit" userId="878f0f991c7d1eda" providerId="LiveId" clId="{3EB54CBC-3CF2-4A70-98B9-3DC0C2CCB052}" dt="2023-11-28T11:02:31.378" v="391"/>
          <ac:spMkLst>
            <pc:docMk/>
            <pc:sldMasterMk cId="3191443708" sldId="2147483648"/>
            <ac:spMk id="4" creationId="{56D0BE9D-F827-ED77-C17E-2B91232174CF}"/>
          </ac:spMkLst>
        </pc:spChg>
        <pc:spChg chg="mod">
          <ac:chgData name="siripong siripongpisit" userId="878f0f991c7d1eda" providerId="LiveId" clId="{3EB54CBC-3CF2-4A70-98B9-3DC0C2CCB052}" dt="2023-11-28T11:02:31.378" v="391"/>
          <ac:spMkLst>
            <pc:docMk/>
            <pc:sldMasterMk cId="3191443708" sldId="2147483648"/>
            <ac:spMk id="5" creationId="{3F84C899-7F4E-6BA8-572D-EB17DAADAF03}"/>
          </ac:spMkLst>
        </pc:spChg>
        <pc:spChg chg="mod">
          <ac:chgData name="siripong siripongpisit" userId="878f0f991c7d1eda" providerId="LiveId" clId="{3EB54CBC-3CF2-4A70-98B9-3DC0C2CCB052}" dt="2023-11-28T11:02:31.378" v="391"/>
          <ac:spMkLst>
            <pc:docMk/>
            <pc:sldMasterMk cId="3191443708" sldId="2147483648"/>
            <ac:spMk id="6" creationId="{5E5256C3-49BA-D6E1-2931-EC75D3DE81BE}"/>
          </ac:spMkLst>
        </pc:spChg>
        <pc:sldLayoutChg chg="modSp">
          <pc:chgData name="siripong siripongpisit" userId="878f0f991c7d1eda" providerId="LiveId" clId="{3EB54CBC-3CF2-4A70-98B9-3DC0C2CCB052}" dt="2023-11-28T11:02:31.378" v="391"/>
          <pc:sldLayoutMkLst>
            <pc:docMk/>
            <pc:sldMasterMk cId="3191443708" sldId="2147483648"/>
            <pc:sldLayoutMk cId="3570401772" sldId="2147483649"/>
          </pc:sldLayoutMkLst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3570401772" sldId="2147483649"/>
              <ac:spMk id="2" creationId="{17A81E11-A857-45FC-16D0-06DA87B8A709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3570401772" sldId="2147483649"/>
              <ac:spMk id="3" creationId="{BE836728-E05D-0781-AF81-AADE0E4E164E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1.378" v="391"/>
          <pc:sldLayoutMkLst>
            <pc:docMk/>
            <pc:sldMasterMk cId="3191443708" sldId="2147483648"/>
            <pc:sldLayoutMk cId="494651350" sldId="2147483651"/>
          </pc:sldLayoutMkLst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494651350" sldId="2147483651"/>
              <ac:spMk id="2" creationId="{8FC3D3F8-B1ED-B7DA-7230-62DB6B881827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494651350" sldId="2147483651"/>
              <ac:spMk id="3" creationId="{B1A1A0F0-EFEA-782C-1CBE-DCCFFF0545B2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1.378" v="391"/>
          <pc:sldLayoutMkLst>
            <pc:docMk/>
            <pc:sldMasterMk cId="3191443708" sldId="2147483648"/>
            <pc:sldLayoutMk cId="1530426005" sldId="2147483652"/>
          </pc:sldLayoutMkLst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1530426005" sldId="2147483652"/>
              <ac:spMk id="3" creationId="{79C3BDC2-18E0-CC89-BE57-7F06648F3DC1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1530426005" sldId="2147483652"/>
              <ac:spMk id="4" creationId="{6CC9B854-3323-43C3-E971-576C47A01049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1.378" v="391"/>
          <pc:sldLayoutMkLst>
            <pc:docMk/>
            <pc:sldMasterMk cId="3191443708" sldId="2147483648"/>
            <pc:sldLayoutMk cId="3201901571" sldId="2147483653"/>
          </pc:sldLayoutMkLst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3201901571" sldId="2147483653"/>
              <ac:spMk id="2" creationId="{5000EC56-555E-615D-0040-CB4FDDC4544D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3201901571" sldId="2147483653"/>
              <ac:spMk id="3" creationId="{62EABF7B-DFB5-C61F-A09C-1ED8CD0D1BC5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3201901571" sldId="2147483653"/>
              <ac:spMk id="4" creationId="{BB7205E7-CA75-F303-26F4-35F65D809AA1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3201901571" sldId="2147483653"/>
              <ac:spMk id="5" creationId="{7030C9BD-FFFC-543B-46F3-D08B32319649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3201901571" sldId="2147483653"/>
              <ac:spMk id="6" creationId="{62DEBF4F-03FE-348C-6AC1-40594DACC3AA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1.378" v="391"/>
          <pc:sldLayoutMkLst>
            <pc:docMk/>
            <pc:sldMasterMk cId="3191443708" sldId="2147483648"/>
            <pc:sldLayoutMk cId="2768464748" sldId="2147483656"/>
          </pc:sldLayoutMkLst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2768464748" sldId="2147483656"/>
              <ac:spMk id="2" creationId="{DB0D52F4-AC19-F8DA-C0C7-7EBB74E097DC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2768464748" sldId="2147483656"/>
              <ac:spMk id="3" creationId="{292667A5-9616-BDBE-86F2-A8E9F61B9148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2768464748" sldId="2147483656"/>
              <ac:spMk id="4" creationId="{F386903F-E75C-6981-B94C-B7057BB967AA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1.378" v="391"/>
          <pc:sldLayoutMkLst>
            <pc:docMk/>
            <pc:sldMasterMk cId="3191443708" sldId="2147483648"/>
            <pc:sldLayoutMk cId="2960295418" sldId="2147483657"/>
          </pc:sldLayoutMkLst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2960295418" sldId="2147483657"/>
              <ac:spMk id="2" creationId="{6F46E438-F87D-47CD-767B-29157E65869D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2960295418" sldId="2147483657"/>
              <ac:spMk id="3" creationId="{067E81E4-1D74-08C8-04B6-B757FFA22A97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2960295418" sldId="2147483657"/>
              <ac:spMk id="4" creationId="{D3A493C6-1B23-997E-F305-858DB176F035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1.378" v="391"/>
          <pc:sldLayoutMkLst>
            <pc:docMk/>
            <pc:sldMasterMk cId="3191443708" sldId="2147483648"/>
            <pc:sldLayoutMk cId="2368879301" sldId="2147483659"/>
          </pc:sldLayoutMkLst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2368879301" sldId="2147483659"/>
              <ac:spMk id="2" creationId="{46717951-83E2-E249-431C-440D9BAA6EF2}"/>
            </ac:spMkLst>
          </pc:spChg>
          <pc:spChg chg="mod">
            <ac:chgData name="siripong siripongpisit" userId="878f0f991c7d1eda" providerId="LiveId" clId="{3EB54CBC-3CF2-4A70-98B9-3DC0C2CCB052}" dt="2023-11-28T11:02:31.378" v="391"/>
            <ac:spMkLst>
              <pc:docMk/>
              <pc:sldMasterMk cId="3191443708" sldId="2147483648"/>
              <pc:sldLayoutMk cId="2368879301" sldId="2147483659"/>
              <ac:spMk id="3" creationId="{3F7AE7C8-7527-17ED-6ECE-AB0676826D91}"/>
            </ac:spMkLst>
          </pc:spChg>
        </pc:sldLayoutChg>
      </pc:sldMasterChg>
      <pc:sldMasterChg chg="modSp modSldLayout">
        <pc:chgData name="siripong siripongpisit" userId="878f0f991c7d1eda" providerId="LiveId" clId="{3EB54CBC-3CF2-4A70-98B9-3DC0C2CCB052}" dt="2023-11-28T11:02:30.936" v="390"/>
        <pc:sldMasterMkLst>
          <pc:docMk/>
          <pc:sldMasterMk cId="1465974698" sldId="2147483660"/>
        </pc:sldMasterMkLst>
        <pc:spChg chg="mod">
          <ac:chgData name="siripong siripongpisit" userId="878f0f991c7d1eda" providerId="LiveId" clId="{3EB54CBC-3CF2-4A70-98B9-3DC0C2CCB052}" dt="2023-11-28T11:02:30.936" v="390"/>
          <ac:spMkLst>
            <pc:docMk/>
            <pc:sldMasterMk cId="1465974698" sldId="2147483660"/>
            <ac:spMk id="2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02:30.936" v="390"/>
          <ac:spMkLst>
            <pc:docMk/>
            <pc:sldMasterMk cId="1465974698" sldId="2147483660"/>
            <ac:spMk id="3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02:30.936" v="390"/>
          <ac:spMkLst>
            <pc:docMk/>
            <pc:sldMasterMk cId="1465974698" sldId="2147483660"/>
            <ac:spMk id="4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02:30.936" v="390"/>
          <ac:spMkLst>
            <pc:docMk/>
            <pc:sldMasterMk cId="1465974698" sldId="2147483660"/>
            <ac:spMk id="5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02:30.936" v="390"/>
          <ac:spMkLst>
            <pc:docMk/>
            <pc:sldMasterMk cId="1465974698" sldId="2147483660"/>
            <ac:spMk id="6" creationId="{00000000-0000-0000-0000-000000000000}"/>
          </ac:spMkLst>
        </pc:spChg>
        <pc:sldLayoutChg chg="modSp">
          <pc:chgData name="siripong siripongpisit" userId="878f0f991c7d1eda" providerId="LiveId" clId="{3EB54CBC-3CF2-4A70-98B9-3DC0C2CCB052}" dt="2023-11-28T11:02:30.936" v="390"/>
          <pc:sldLayoutMkLst>
            <pc:docMk/>
            <pc:sldMasterMk cId="1465974698" sldId="2147483660"/>
            <pc:sldLayoutMk cId="2492706312" sldId="2147483661"/>
          </pc:sldLayoutMkLst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2492706312" sldId="2147483661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2492706312" sldId="2147483661"/>
              <ac:spMk id="3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0.936" v="390"/>
          <pc:sldLayoutMkLst>
            <pc:docMk/>
            <pc:sldMasterMk cId="1465974698" sldId="2147483660"/>
            <pc:sldLayoutMk cId="1455262197" sldId="2147483663"/>
          </pc:sldLayoutMkLst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1455262197" sldId="2147483663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1455262197" sldId="2147483663"/>
              <ac:spMk id="3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0.936" v="390"/>
          <pc:sldLayoutMkLst>
            <pc:docMk/>
            <pc:sldMasterMk cId="1465974698" sldId="2147483660"/>
            <pc:sldLayoutMk cId="3376823674" sldId="2147483664"/>
          </pc:sldLayoutMkLst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3376823674" sldId="2147483664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3376823674" sldId="2147483664"/>
              <ac:spMk id="4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0.936" v="390"/>
          <pc:sldLayoutMkLst>
            <pc:docMk/>
            <pc:sldMasterMk cId="1465974698" sldId="2147483660"/>
            <pc:sldLayoutMk cId="3613957377" sldId="2147483665"/>
          </pc:sldLayoutMkLst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3613957377" sldId="2147483665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3613957377" sldId="2147483665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3613957377" sldId="2147483665"/>
              <ac:spMk id="4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3613957377" sldId="2147483665"/>
              <ac:spMk id="5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3613957377" sldId="2147483665"/>
              <ac:spMk id="6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0.936" v="390"/>
          <pc:sldLayoutMkLst>
            <pc:docMk/>
            <pc:sldMasterMk cId="1465974698" sldId="2147483660"/>
            <pc:sldLayoutMk cId="2425712936" sldId="2147483668"/>
          </pc:sldLayoutMkLst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2425712936" sldId="2147483668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2425712936" sldId="2147483668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2425712936" sldId="2147483668"/>
              <ac:spMk id="4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0.936" v="390"/>
          <pc:sldLayoutMkLst>
            <pc:docMk/>
            <pc:sldMasterMk cId="1465974698" sldId="2147483660"/>
            <pc:sldLayoutMk cId="660686351" sldId="2147483669"/>
          </pc:sldLayoutMkLst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660686351" sldId="2147483669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660686351" sldId="2147483669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660686351" sldId="2147483669"/>
              <ac:spMk id="4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2:30.936" v="390"/>
          <pc:sldLayoutMkLst>
            <pc:docMk/>
            <pc:sldMasterMk cId="1465974698" sldId="2147483660"/>
            <pc:sldLayoutMk cId="3216096806" sldId="2147483671"/>
          </pc:sldLayoutMkLst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3216096806" sldId="2147483671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2:30.936" v="390"/>
            <ac:spMkLst>
              <pc:docMk/>
              <pc:sldMasterMk cId="1465974698" sldId="2147483660"/>
              <pc:sldLayoutMk cId="3216096806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siripong siripongpisit" userId="878f0f991c7d1eda" providerId="LiveId" clId="{3EB54CBC-3CF2-4A70-98B9-3DC0C2CCB052}" dt="2023-11-28T11:03:46.063" v="410"/>
        <pc:sldMasterMkLst>
          <pc:docMk/>
          <pc:sldMasterMk cId="4211248033" sldId="2147483660"/>
        </pc:sldMasterMkLst>
        <pc:spChg chg="mod">
          <ac:chgData name="siripong siripongpisit" userId="878f0f991c7d1eda" providerId="LiveId" clId="{3EB54CBC-3CF2-4A70-98B9-3DC0C2CCB052}" dt="2023-11-28T11:03:46.063" v="410"/>
          <ac:spMkLst>
            <pc:docMk/>
            <pc:sldMasterMk cId="4211248033" sldId="2147483660"/>
            <ac:spMk id="2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03:46.063" v="410"/>
          <ac:spMkLst>
            <pc:docMk/>
            <pc:sldMasterMk cId="4211248033" sldId="2147483660"/>
            <ac:spMk id="3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03:46.063" v="410"/>
          <ac:spMkLst>
            <pc:docMk/>
            <pc:sldMasterMk cId="4211248033" sldId="2147483660"/>
            <ac:spMk id="4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03:46.063" v="410"/>
          <ac:spMkLst>
            <pc:docMk/>
            <pc:sldMasterMk cId="4211248033" sldId="2147483660"/>
            <ac:spMk id="5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03:46.063" v="410"/>
          <ac:spMkLst>
            <pc:docMk/>
            <pc:sldMasterMk cId="4211248033" sldId="2147483660"/>
            <ac:spMk id="6" creationId="{00000000-0000-0000-0000-000000000000}"/>
          </ac:spMkLst>
        </pc:spChg>
        <pc:sldLayoutChg chg="modSp">
          <pc:chgData name="siripong siripongpisit" userId="878f0f991c7d1eda" providerId="LiveId" clId="{3EB54CBC-3CF2-4A70-98B9-3DC0C2CCB052}" dt="2023-11-28T11:03:46.063" v="410"/>
          <pc:sldLayoutMkLst>
            <pc:docMk/>
            <pc:sldMasterMk cId="4211248033" sldId="2147483660"/>
            <pc:sldLayoutMk cId="224272620" sldId="2147483661"/>
          </pc:sldLayoutMkLst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224272620" sldId="2147483661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224272620" sldId="2147483661"/>
              <ac:spMk id="3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3:46.063" v="410"/>
          <pc:sldLayoutMkLst>
            <pc:docMk/>
            <pc:sldMasterMk cId="4211248033" sldId="2147483660"/>
            <pc:sldLayoutMk cId="3387859757" sldId="2147483663"/>
          </pc:sldLayoutMkLst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3387859757" sldId="2147483663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3387859757" sldId="2147483663"/>
              <ac:spMk id="3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3:46.063" v="410"/>
          <pc:sldLayoutMkLst>
            <pc:docMk/>
            <pc:sldMasterMk cId="4211248033" sldId="2147483660"/>
            <pc:sldLayoutMk cId="1830234672" sldId="2147483664"/>
          </pc:sldLayoutMkLst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1830234672" sldId="2147483664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1830234672" sldId="2147483664"/>
              <ac:spMk id="4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3:46.063" v="410"/>
          <pc:sldLayoutMkLst>
            <pc:docMk/>
            <pc:sldMasterMk cId="4211248033" sldId="2147483660"/>
            <pc:sldLayoutMk cId="325570297" sldId="2147483665"/>
          </pc:sldLayoutMkLst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325570297" sldId="2147483665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325570297" sldId="2147483665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325570297" sldId="2147483665"/>
              <ac:spMk id="4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325570297" sldId="2147483665"/>
              <ac:spMk id="5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325570297" sldId="2147483665"/>
              <ac:spMk id="6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3:46.063" v="410"/>
          <pc:sldLayoutMkLst>
            <pc:docMk/>
            <pc:sldMasterMk cId="4211248033" sldId="2147483660"/>
            <pc:sldLayoutMk cId="2336107371" sldId="2147483668"/>
          </pc:sldLayoutMkLst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2336107371" sldId="2147483668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2336107371" sldId="2147483668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2336107371" sldId="2147483668"/>
              <ac:spMk id="4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3:46.063" v="410"/>
          <pc:sldLayoutMkLst>
            <pc:docMk/>
            <pc:sldMasterMk cId="4211248033" sldId="2147483660"/>
            <pc:sldLayoutMk cId="584613443" sldId="2147483669"/>
          </pc:sldLayoutMkLst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584613443" sldId="2147483669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584613443" sldId="2147483669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584613443" sldId="2147483669"/>
              <ac:spMk id="4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03:46.063" v="410"/>
          <pc:sldLayoutMkLst>
            <pc:docMk/>
            <pc:sldMasterMk cId="4211248033" sldId="2147483660"/>
            <pc:sldLayoutMk cId="1081075952" sldId="2147483671"/>
          </pc:sldLayoutMkLst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1081075952" sldId="2147483671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03:46.063" v="410"/>
            <ac:spMkLst>
              <pc:docMk/>
              <pc:sldMasterMk cId="4211248033" sldId="2147483660"/>
              <pc:sldLayoutMk cId="1081075952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siripong siripongpisit" userId="878f0f991c7d1eda" providerId="LiveId" clId="{3EB54CBC-3CF2-4A70-98B9-3DC0C2CCB052}" dt="2023-11-28T11:11:35.365" v="454"/>
        <pc:sldMasterMkLst>
          <pc:docMk/>
          <pc:sldMasterMk cId="113728064" sldId="2147483696"/>
        </pc:sldMasterMkLst>
        <pc:spChg chg="mod">
          <ac:chgData name="siripong siripongpisit" userId="878f0f991c7d1eda" providerId="LiveId" clId="{3EB54CBC-3CF2-4A70-98B9-3DC0C2CCB052}" dt="2023-11-28T11:11:35.365" v="454"/>
          <ac:spMkLst>
            <pc:docMk/>
            <pc:sldMasterMk cId="113728064" sldId="2147483696"/>
            <ac:spMk id="2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11:35.365" v="454"/>
          <ac:spMkLst>
            <pc:docMk/>
            <pc:sldMasterMk cId="113728064" sldId="2147483696"/>
            <ac:spMk id="3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11:35.365" v="454"/>
          <ac:spMkLst>
            <pc:docMk/>
            <pc:sldMasterMk cId="113728064" sldId="2147483696"/>
            <ac:spMk id="4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11:35.365" v="454"/>
          <ac:spMkLst>
            <pc:docMk/>
            <pc:sldMasterMk cId="113728064" sldId="2147483696"/>
            <ac:spMk id="5" creationId="{00000000-0000-0000-0000-000000000000}"/>
          </ac:spMkLst>
        </pc:spChg>
        <pc:spChg chg="mod">
          <ac:chgData name="siripong siripongpisit" userId="878f0f991c7d1eda" providerId="LiveId" clId="{3EB54CBC-3CF2-4A70-98B9-3DC0C2CCB052}" dt="2023-11-28T11:11:35.365" v="454"/>
          <ac:spMkLst>
            <pc:docMk/>
            <pc:sldMasterMk cId="113728064" sldId="2147483696"/>
            <ac:spMk id="6" creationId="{00000000-0000-0000-0000-000000000000}"/>
          </ac:spMkLst>
        </pc:spChg>
        <pc:sldLayoutChg chg="modSp">
          <pc:chgData name="siripong siripongpisit" userId="878f0f991c7d1eda" providerId="LiveId" clId="{3EB54CBC-3CF2-4A70-98B9-3DC0C2CCB052}" dt="2023-11-28T11:11:35.365" v="454"/>
          <pc:sldLayoutMkLst>
            <pc:docMk/>
            <pc:sldMasterMk cId="113728064" sldId="2147483696"/>
            <pc:sldLayoutMk cId="2507496446" sldId="2147483697"/>
          </pc:sldLayoutMkLst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2507496446" sldId="2147483697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2507496446" sldId="2147483697"/>
              <ac:spMk id="3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11:35.365" v="454"/>
          <pc:sldLayoutMkLst>
            <pc:docMk/>
            <pc:sldMasterMk cId="113728064" sldId="2147483696"/>
            <pc:sldLayoutMk cId="3565034623" sldId="2147483699"/>
          </pc:sldLayoutMkLst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3565034623" sldId="2147483699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3565034623" sldId="2147483699"/>
              <ac:spMk id="3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11:35.365" v="454"/>
          <pc:sldLayoutMkLst>
            <pc:docMk/>
            <pc:sldMasterMk cId="113728064" sldId="2147483696"/>
            <pc:sldLayoutMk cId="3348478827" sldId="2147483700"/>
          </pc:sldLayoutMkLst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3348478827" sldId="2147483700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3348478827" sldId="2147483700"/>
              <ac:spMk id="4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11:35.365" v="454"/>
          <pc:sldLayoutMkLst>
            <pc:docMk/>
            <pc:sldMasterMk cId="113728064" sldId="2147483696"/>
            <pc:sldLayoutMk cId="4239508822" sldId="2147483701"/>
          </pc:sldLayoutMkLst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4239508822" sldId="2147483701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4239508822" sldId="2147483701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4239508822" sldId="2147483701"/>
              <ac:spMk id="4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4239508822" sldId="2147483701"/>
              <ac:spMk id="5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4239508822" sldId="2147483701"/>
              <ac:spMk id="6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11:35.365" v="454"/>
          <pc:sldLayoutMkLst>
            <pc:docMk/>
            <pc:sldMasterMk cId="113728064" sldId="2147483696"/>
            <pc:sldLayoutMk cId="966495664" sldId="2147483704"/>
          </pc:sldLayoutMkLst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966495664" sldId="2147483704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966495664" sldId="2147483704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966495664" sldId="2147483704"/>
              <ac:spMk id="4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11:35.365" v="454"/>
          <pc:sldLayoutMkLst>
            <pc:docMk/>
            <pc:sldMasterMk cId="113728064" sldId="2147483696"/>
            <pc:sldLayoutMk cId="3151088740" sldId="2147483705"/>
          </pc:sldLayoutMkLst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3151088740" sldId="2147483705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3151088740" sldId="2147483705"/>
              <ac:spMk id="3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3151088740" sldId="2147483705"/>
              <ac:spMk id="4" creationId="{00000000-0000-0000-0000-000000000000}"/>
            </ac:spMkLst>
          </pc:spChg>
        </pc:sldLayoutChg>
        <pc:sldLayoutChg chg="modSp">
          <pc:chgData name="siripong siripongpisit" userId="878f0f991c7d1eda" providerId="LiveId" clId="{3EB54CBC-3CF2-4A70-98B9-3DC0C2CCB052}" dt="2023-11-28T11:11:35.365" v="454"/>
          <pc:sldLayoutMkLst>
            <pc:docMk/>
            <pc:sldMasterMk cId="113728064" sldId="2147483696"/>
            <pc:sldLayoutMk cId="2435443488" sldId="2147483707"/>
          </pc:sldLayoutMkLst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2435443488" sldId="2147483707"/>
              <ac:spMk id="2" creationId="{00000000-0000-0000-0000-000000000000}"/>
            </ac:spMkLst>
          </pc:spChg>
          <pc:spChg chg="mod">
            <ac:chgData name="siripong siripongpisit" userId="878f0f991c7d1eda" providerId="LiveId" clId="{3EB54CBC-3CF2-4A70-98B9-3DC0C2CCB052}" dt="2023-11-28T11:11:35.365" v="454"/>
            <ac:spMkLst>
              <pc:docMk/>
              <pc:sldMasterMk cId="113728064" sldId="2147483696"/>
              <pc:sldLayoutMk cId="2435443488" sldId="2147483707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0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76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3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3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5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2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B947D-F8BE-4D8A-BBE3-9EF07A051F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B2983-6B90-4283-B8F2-19FD12301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7.wdp"/><Relationship Id="rId7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17" Type="http://schemas.microsoft.com/office/2007/relationships/hdphoto" Target="../media/hdphoto3.wdp"/><Relationship Id="rId2" Type="http://schemas.openxmlformats.org/officeDocument/2006/relationships/image" Target="../media/image27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with different facial expressions&#10;&#10;Description automatically generated">
            <a:extLst>
              <a:ext uri="{FF2B5EF4-FFF2-40B4-BE49-F238E27FC236}">
                <a16:creationId xmlns:a16="http://schemas.microsoft.com/office/drawing/2014/main" id="{CF2FF12F-D801-F998-4EAD-805B74DD1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50225" r="66492" b="2580"/>
          <a:stretch/>
        </p:blipFill>
        <p:spPr>
          <a:xfrm>
            <a:off x="505838" y="717629"/>
            <a:ext cx="4009822" cy="3236665"/>
          </a:xfrm>
          <a:prstGeom prst="rect">
            <a:avLst/>
          </a:prstGeom>
        </p:spPr>
      </p:pic>
      <p:pic>
        <p:nvPicPr>
          <p:cNvPr id="15" name="Picture 14" descr="A collage of a person with different facial expressions&#10;&#10;Description automatically generated">
            <a:extLst>
              <a:ext uri="{FF2B5EF4-FFF2-40B4-BE49-F238E27FC236}">
                <a16:creationId xmlns:a16="http://schemas.microsoft.com/office/drawing/2014/main" id="{4B1A1A0D-64D2-4C9E-9637-276FF04FE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9" t="51727" r="3218" b="2051"/>
          <a:stretch/>
        </p:blipFill>
        <p:spPr>
          <a:xfrm>
            <a:off x="2184940" y="814905"/>
            <a:ext cx="2305860" cy="31698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F003D5-3CEF-CC98-525C-BC48CE961BB3}"/>
              </a:ext>
            </a:extLst>
          </p:cNvPr>
          <p:cNvSpPr/>
          <p:nvPr/>
        </p:nvSpPr>
        <p:spPr>
          <a:xfrm>
            <a:off x="4111962" y="894945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BF688D-8FF3-919D-F2F8-93D5B06AAECF}"/>
              </a:ext>
            </a:extLst>
          </p:cNvPr>
          <p:cNvSpPr/>
          <p:nvPr/>
        </p:nvSpPr>
        <p:spPr>
          <a:xfrm>
            <a:off x="3910113" y="1471310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5D249C-DA2C-445D-9D34-724CB4419ABE}"/>
              </a:ext>
            </a:extLst>
          </p:cNvPr>
          <p:cNvSpPr/>
          <p:nvPr/>
        </p:nvSpPr>
        <p:spPr>
          <a:xfrm>
            <a:off x="4011038" y="1855552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C98A58-91EF-D9B0-31C1-23F0BE156457}"/>
              </a:ext>
            </a:extLst>
          </p:cNvPr>
          <p:cNvSpPr/>
          <p:nvPr/>
        </p:nvSpPr>
        <p:spPr>
          <a:xfrm>
            <a:off x="3883578" y="2499145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B78913-F07A-5427-6120-23F1B7ABC40A}"/>
              </a:ext>
            </a:extLst>
          </p:cNvPr>
          <p:cNvSpPr/>
          <p:nvPr/>
        </p:nvSpPr>
        <p:spPr>
          <a:xfrm>
            <a:off x="3868122" y="2571832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917865-A4D9-704B-65C5-687A275CC5A7}"/>
              </a:ext>
            </a:extLst>
          </p:cNvPr>
          <p:cNvSpPr/>
          <p:nvPr/>
        </p:nvSpPr>
        <p:spPr>
          <a:xfrm>
            <a:off x="4289978" y="2758225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96B828-612B-DBF0-3F20-289E37D03EAE}"/>
              </a:ext>
            </a:extLst>
          </p:cNvPr>
          <p:cNvSpPr/>
          <p:nvPr/>
        </p:nvSpPr>
        <p:spPr>
          <a:xfrm>
            <a:off x="4427138" y="3027465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BB39E-31B1-C43A-46A0-4334814A5162}"/>
              </a:ext>
            </a:extLst>
          </p:cNvPr>
          <p:cNvSpPr/>
          <p:nvPr/>
        </p:nvSpPr>
        <p:spPr>
          <a:xfrm>
            <a:off x="4457618" y="3205265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A4A649-AE18-AB75-6817-4AF29D4690FE}"/>
              </a:ext>
            </a:extLst>
          </p:cNvPr>
          <p:cNvSpPr/>
          <p:nvPr/>
        </p:nvSpPr>
        <p:spPr>
          <a:xfrm>
            <a:off x="4493178" y="3362745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B96877-F645-730F-2F2B-B1ADB72DB747}"/>
              </a:ext>
            </a:extLst>
          </p:cNvPr>
          <p:cNvSpPr/>
          <p:nvPr/>
        </p:nvSpPr>
        <p:spPr>
          <a:xfrm>
            <a:off x="3910113" y="1024540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1BA8AF-18DC-6F99-1E39-9B3EE08279F7}"/>
              </a:ext>
            </a:extLst>
          </p:cNvPr>
          <p:cNvSpPr/>
          <p:nvPr/>
        </p:nvSpPr>
        <p:spPr>
          <a:xfrm>
            <a:off x="4070368" y="236600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D22CC8E-A3B6-AA82-9C97-AB9A5CFAEFB8}"/>
              </a:ext>
            </a:extLst>
          </p:cNvPr>
          <p:cNvSpPr/>
          <p:nvPr/>
        </p:nvSpPr>
        <p:spPr>
          <a:xfrm>
            <a:off x="3977720" y="2598366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98901C-28CB-4F14-2300-5D0747BAD152}"/>
              </a:ext>
            </a:extLst>
          </p:cNvPr>
          <p:cNvSpPr/>
          <p:nvPr/>
        </p:nvSpPr>
        <p:spPr>
          <a:xfrm>
            <a:off x="4180920" y="2758224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27C604-BEE6-FFE9-3DCD-2B83BDA6DF95}"/>
              </a:ext>
            </a:extLst>
          </p:cNvPr>
          <p:cNvSpPr/>
          <p:nvPr/>
        </p:nvSpPr>
        <p:spPr>
          <a:xfrm>
            <a:off x="4380878" y="2993824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D1F3A-AC61-B6EF-5C4E-C6D7E67B3E86}"/>
              </a:ext>
            </a:extLst>
          </p:cNvPr>
          <p:cNvSpPr/>
          <p:nvPr/>
        </p:nvSpPr>
        <p:spPr>
          <a:xfrm>
            <a:off x="4434136" y="3128310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194343-BCD1-E1D5-2CFE-FF177E3028FA}"/>
              </a:ext>
            </a:extLst>
          </p:cNvPr>
          <p:cNvSpPr/>
          <p:nvPr/>
        </p:nvSpPr>
        <p:spPr>
          <a:xfrm>
            <a:off x="4464616" y="3326430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11C8F8-BC57-08F9-EA28-1EC79F725D43}"/>
              </a:ext>
            </a:extLst>
          </p:cNvPr>
          <p:cNvSpPr/>
          <p:nvPr/>
        </p:nvSpPr>
        <p:spPr>
          <a:xfrm>
            <a:off x="4451916" y="3478830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165658B-5705-481D-BFB1-BD6C78270569}"/>
              </a:ext>
            </a:extLst>
          </p:cNvPr>
          <p:cNvSpPr/>
          <p:nvPr/>
        </p:nvSpPr>
        <p:spPr>
          <a:xfrm>
            <a:off x="4371042" y="2131723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1247A4-C1D1-1FFD-FC70-04DEB70F4126}"/>
              </a:ext>
            </a:extLst>
          </p:cNvPr>
          <p:cNvSpPr/>
          <p:nvPr/>
        </p:nvSpPr>
        <p:spPr>
          <a:xfrm>
            <a:off x="4363908" y="3024952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BF468C-8110-5FAF-FBF8-B762117E1084}"/>
              </a:ext>
            </a:extLst>
          </p:cNvPr>
          <p:cNvSpPr/>
          <p:nvPr/>
        </p:nvSpPr>
        <p:spPr>
          <a:xfrm>
            <a:off x="4433299" y="3139389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902E60-FF67-7BD6-8301-B7A16CED1416}"/>
              </a:ext>
            </a:extLst>
          </p:cNvPr>
          <p:cNvSpPr/>
          <p:nvPr/>
        </p:nvSpPr>
        <p:spPr>
          <a:xfrm>
            <a:off x="4313000" y="2941104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E348036-E5B6-AB1B-B399-136A7D9BC9DA}"/>
              </a:ext>
            </a:extLst>
          </p:cNvPr>
          <p:cNvSpPr/>
          <p:nvPr/>
        </p:nvSpPr>
        <p:spPr>
          <a:xfrm>
            <a:off x="4424598" y="3108800"/>
            <a:ext cx="807396" cy="7684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collage of a person with different facial expressions&#10;&#10;Description automatically generated">
            <a:extLst>
              <a:ext uri="{FF2B5EF4-FFF2-40B4-BE49-F238E27FC236}">
                <a16:creationId xmlns:a16="http://schemas.microsoft.com/office/drawing/2014/main" id="{D7567808-9518-CEED-56C3-787DB5452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78240"/>
            <a:ext cx="4164580" cy="23797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E6E412-EACA-D12B-FDDD-B13BD2115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89822" l="9914" r="90948">
                        <a14:foregroundMark x1="10776" y1="64885" x2="10776" y2="64885"/>
                        <a14:foregroundMark x1="10560" y1="67939" x2="10560" y2="70483"/>
                        <a14:foregroundMark x1="10776" y1="73791" x2="10991" y2="74809"/>
                        <a14:foregroundMark x1="86853" y1="85496" x2="88362" y2="66412"/>
                        <a14:foregroundMark x1="90948" y1="68448" x2="88793" y2="82952"/>
                        <a14:foregroundMark x1="42241" y1="14758" x2="42241" y2="14758"/>
                        <a14:foregroundMark x1="47414" y1="13995" x2="37500" y2="145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6546" y="-415394"/>
            <a:ext cx="4969204" cy="4208831"/>
          </a:xfrm>
          <a:prstGeom prst="rect">
            <a:avLst/>
          </a:prstGeom>
        </p:spPr>
      </p:pic>
      <p:pic>
        <p:nvPicPr>
          <p:cNvPr id="44" name="Picture 43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5D4889C2-7F91-78E9-C132-EAF970BE12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"/>
          <a:stretch/>
        </p:blipFill>
        <p:spPr>
          <a:xfrm>
            <a:off x="9781961" y="3457285"/>
            <a:ext cx="2311178" cy="3178259"/>
          </a:xfrm>
          <a:prstGeom prst="rect">
            <a:avLst/>
          </a:prstGeom>
        </p:spPr>
      </p:pic>
      <p:pic>
        <p:nvPicPr>
          <p:cNvPr id="45" name="Picture 44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A95F8BBA-AA95-1A2F-2E14-B407F51778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86"/>
          <a:stretch/>
        </p:blipFill>
        <p:spPr>
          <a:xfrm>
            <a:off x="9633150" y="3448026"/>
            <a:ext cx="2631610" cy="3134770"/>
          </a:xfrm>
          <a:prstGeom prst="rect">
            <a:avLst/>
          </a:prstGeom>
        </p:spPr>
      </p:pic>
      <p:pic>
        <p:nvPicPr>
          <p:cNvPr id="46" name="Picture 45" descr="A cartoon child with long brown hair and blue eyes&#10;&#10;Description automatically generated">
            <a:extLst>
              <a:ext uri="{FF2B5EF4-FFF2-40B4-BE49-F238E27FC236}">
                <a16:creationId xmlns:a16="http://schemas.microsoft.com/office/drawing/2014/main" id="{D58F3C29-469E-020F-4F11-5BA4A75C89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"/>
          <a:stretch/>
        </p:blipFill>
        <p:spPr>
          <a:xfrm>
            <a:off x="9677529" y="3477843"/>
            <a:ext cx="2465305" cy="3154954"/>
          </a:xfrm>
          <a:prstGeom prst="rect">
            <a:avLst/>
          </a:prstGeom>
        </p:spPr>
      </p:pic>
      <p:pic>
        <p:nvPicPr>
          <p:cNvPr id="47" name="Picture 2" descr="How to make a character blush? - Directing Help &amp; Tips - Episode Forums">
            <a:extLst>
              <a:ext uri="{FF2B5EF4-FFF2-40B4-BE49-F238E27FC236}">
                <a16:creationId xmlns:a16="http://schemas.microsoft.com/office/drawing/2014/main" id="{4A2F6D07-6699-79BC-9424-58296A59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600" y="4430374"/>
            <a:ext cx="1283162" cy="12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ow to make a character blush? - Directing Help &amp; Tips - Episode Forums">
            <a:extLst>
              <a:ext uri="{FF2B5EF4-FFF2-40B4-BE49-F238E27FC236}">
                <a16:creationId xmlns:a16="http://schemas.microsoft.com/office/drawing/2014/main" id="{40F651D0-64F3-8299-D3B2-C0A5C48F8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02" y="4420435"/>
            <a:ext cx="1283162" cy="12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ow to make a character blush? - Directing Help &amp; Tips - Episode Forums">
            <a:extLst>
              <a:ext uri="{FF2B5EF4-FFF2-40B4-BE49-F238E27FC236}">
                <a16:creationId xmlns:a16="http://schemas.microsoft.com/office/drawing/2014/main" id="{CBFA4C78-174C-98B5-1CF0-0BEB8825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359" y="4373830"/>
            <a:ext cx="1283162" cy="12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29E54F64-66C1-9422-BC8D-E37189C94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"/>
          <a:stretch/>
        </p:blipFill>
        <p:spPr>
          <a:xfrm>
            <a:off x="7300664" y="3454538"/>
            <a:ext cx="2311178" cy="3178259"/>
          </a:xfrm>
          <a:prstGeom prst="rect">
            <a:avLst/>
          </a:prstGeom>
        </p:spPr>
      </p:pic>
      <p:pic>
        <p:nvPicPr>
          <p:cNvPr id="51" name="Picture 50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63CF7AA7-9F6E-ACB1-0755-CC17FCFAE4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86"/>
          <a:stretch/>
        </p:blipFill>
        <p:spPr>
          <a:xfrm>
            <a:off x="7151853" y="3445279"/>
            <a:ext cx="2631610" cy="3134770"/>
          </a:xfrm>
          <a:prstGeom prst="rect">
            <a:avLst/>
          </a:prstGeom>
        </p:spPr>
      </p:pic>
      <p:pic>
        <p:nvPicPr>
          <p:cNvPr id="52" name="Picture 51" descr="A cartoon child with long brown hair and blue eyes&#10;&#10;Description automatically generated">
            <a:extLst>
              <a:ext uri="{FF2B5EF4-FFF2-40B4-BE49-F238E27FC236}">
                <a16:creationId xmlns:a16="http://schemas.microsoft.com/office/drawing/2014/main" id="{D330A977-7913-5FC5-26EF-76E67D7D19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"/>
          <a:stretch/>
        </p:blipFill>
        <p:spPr>
          <a:xfrm>
            <a:off x="7196232" y="3475096"/>
            <a:ext cx="2465305" cy="3154954"/>
          </a:xfrm>
          <a:prstGeom prst="rect">
            <a:avLst/>
          </a:prstGeom>
        </p:spPr>
      </p:pic>
      <p:pic>
        <p:nvPicPr>
          <p:cNvPr id="53" name="Picture 52" descr="A cartoon of a child pointing her fingers&#10;&#10;Description automatically generated">
            <a:extLst>
              <a:ext uri="{FF2B5EF4-FFF2-40B4-BE49-F238E27FC236}">
                <a16:creationId xmlns:a16="http://schemas.microsoft.com/office/drawing/2014/main" id="{4DE8F443-2D2A-2695-9E1A-2A04A7CF0B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3" t="51459" r="51633" b="39380"/>
          <a:stretch/>
        </p:blipFill>
        <p:spPr>
          <a:xfrm>
            <a:off x="8309381" y="5112615"/>
            <a:ext cx="309610" cy="292096"/>
          </a:xfrm>
          <a:prstGeom prst="rect">
            <a:avLst/>
          </a:prstGeom>
        </p:spPr>
      </p:pic>
      <p:pic>
        <p:nvPicPr>
          <p:cNvPr id="54" name="Picture 2" descr="How to make a character blush? - Directing Help &amp; Tips - Episode Forums">
            <a:extLst>
              <a:ext uri="{FF2B5EF4-FFF2-40B4-BE49-F238E27FC236}">
                <a16:creationId xmlns:a16="http://schemas.microsoft.com/office/drawing/2014/main" id="{D1B3D08D-755F-A215-AD4D-FBEDB5A2D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303" y="4427627"/>
            <a:ext cx="1283162" cy="12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ow to make a character blush? - Directing Help &amp; Tips - Episode Forums">
            <a:extLst>
              <a:ext uri="{FF2B5EF4-FFF2-40B4-BE49-F238E27FC236}">
                <a16:creationId xmlns:a16="http://schemas.microsoft.com/office/drawing/2014/main" id="{8870EEC6-5852-5DA8-2D15-3EB6A31AA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5" y="4417688"/>
            <a:ext cx="1283162" cy="12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ow to make a character blush? - Directing Help &amp; Tips - Episode Forums">
            <a:extLst>
              <a:ext uri="{FF2B5EF4-FFF2-40B4-BE49-F238E27FC236}">
                <a16:creationId xmlns:a16="http://schemas.microsoft.com/office/drawing/2014/main" id="{19E69874-93BB-2179-98FD-796D6BA2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062" y="4371083"/>
            <a:ext cx="1283162" cy="12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70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edroom with a bed and a desk&#10;&#10;Description automatically generated">
            <a:extLst>
              <a:ext uri="{FF2B5EF4-FFF2-40B4-BE49-F238E27FC236}">
                <a16:creationId xmlns:a16="http://schemas.microsoft.com/office/drawing/2014/main" id="{1BAE10DD-1551-7CE1-4AE0-05B6F95EA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09" b="177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8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 descr="A bedroom with a bed and a desk&#10;&#10;Description automatically generated">
            <a:extLst>
              <a:ext uri="{FF2B5EF4-FFF2-40B4-BE49-F238E27FC236}">
                <a16:creationId xmlns:a16="http://schemas.microsoft.com/office/drawing/2014/main" id="{0931C160-281F-F64A-D061-76ADF757E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14" t="3816" r="-14416" b="17705"/>
          <a:stretch/>
        </p:blipFill>
        <p:spPr>
          <a:xfrm>
            <a:off x="5317434" y="-318052"/>
            <a:ext cx="8632029" cy="7176052"/>
          </a:xfrm>
          <a:prstGeom prst="parallelogram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FF476B-E674-5BFE-72B6-46003A6246D6}"/>
              </a:ext>
            </a:extLst>
          </p:cNvPr>
          <p:cNvCxnSpPr>
            <a:cxnSpLocks/>
          </p:cNvCxnSpPr>
          <p:nvPr/>
        </p:nvCxnSpPr>
        <p:spPr>
          <a:xfrm>
            <a:off x="0" y="615580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bedroom with a bed and a desk&#10;&#10;Description automatically generated">
            <a:extLst>
              <a:ext uri="{FF2B5EF4-FFF2-40B4-BE49-F238E27FC236}">
                <a16:creationId xmlns:a16="http://schemas.microsoft.com/office/drawing/2014/main" id="{D087E5F1-D9A2-4135-F385-8B8F47C4C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9024" t="3816" r="41712" b="17705"/>
          <a:stretch/>
        </p:blipFill>
        <p:spPr>
          <a:xfrm>
            <a:off x="-3538331" y="-318052"/>
            <a:ext cx="10644807" cy="7176052"/>
          </a:xfrm>
          <a:prstGeom prst="parallelogram">
            <a:avLst/>
          </a:prstGeom>
        </p:spPr>
      </p:pic>
      <p:pic>
        <p:nvPicPr>
          <p:cNvPr id="36" name="Picture 35" descr="A cartoon of a child&#10;&#10;Description automatically generated">
            <a:extLst>
              <a:ext uri="{FF2B5EF4-FFF2-40B4-BE49-F238E27FC236}">
                <a16:creationId xmlns:a16="http://schemas.microsoft.com/office/drawing/2014/main" id="{213BD0B6-9771-5838-2283-6A76C4577A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087" y="2707072"/>
            <a:ext cx="2572429" cy="3468185"/>
          </a:xfrm>
          <a:prstGeom prst="rect">
            <a:avLst/>
          </a:prstGeom>
        </p:spPr>
      </p:pic>
      <p:pic>
        <p:nvPicPr>
          <p:cNvPr id="45" name="Picture 44" descr="A cartoon of a child&#10;&#10;Description automatically generated">
            <a:extLst>
              <a:ext uri="{FF2B5EF4-FFF2-40B4-BE49-F238E27FC236}">
                <a16:creationId xmlns:a16="http://schemas.microsoft.com/office/drawing/2014/main" id="{EA87E4D5-7DB4-6C60-7DF6-D7CA94154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88" y="2990227"/>
            <a:ext cx="2513511" cy="3145696"/>
          </a:xfrm>
          <a:prstGeom prst="rect">
            <a:avLst/>
          </a:prstGeom>
        </p:spPr>
      </p:pic>
      <p:pic>
        <p:nvPicPr>
          <p:cNvPr id="1030" name="Picture 6" descr="History Timeline of iPhone Generations from 2007 to 2023 | iFuture">
            <a:extLst>
              <a:ext uri="{FF2B5EF4-FFF2-40B4-BE49-F238E27FC236}">
                <a16:creationId xmlns:a16="http://schemas.microsoft.com/office/drawing/2014/main" id="{BA45FD99-95B0-7BE9-7719-AE3D6150F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36" b="90574" l="9709" r="89806">
                        <a14:foregroundMark x1="48058" y1="26639" x2="48058" y2="26639"/>
                        <a14:foregroundMark x1="56311" y1="90574" x2="58738" y2="90164"/>
                        <a14:backgroundMark x1="19417" y1="18443" x2="34951" y2="85246"/>
                        <a14:backgroundMark x1="45993" y1="26639" x2="39320" y2="37705"/>
                        <a14:backgroundMark x1="52913" y1="15164" x2="45993" y2="26639"/>
                        <a14:backgroundMark x1="39320" y1="37705" x2="33981" y2="59426"/>
                        <a14:backgroundMark x1="30097" y1="54918" x2="29126" y2="88115"/>
                        <a14:backgroundMark x1="42233" y1="53689" x2="42233" y2="73361"/>
                        <a14:backgroundMark x1="39320" y1="26639" x2="39320" y2="88525"/>
                        <a14:backgroundMark x1="39320" y1="20902" x2="39320" y2="26639"/>
                        <a14:backgroundMark x1="39320" y1="88525" x2="41262" y2="97541"/>
                        <a14:backgroundMark x1="38835" y1="86885" x2="46602" y2="93852"/>
                        <a14:backgroundMark x1="46602" y1="93852" x2="46602" y2="95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68" t="19809" r="24519" b="5304"/>
          <a:stretch/>
        </p:blipFill>
        <p:spPr bwMode="auto">
          <a:xfrm rot="21215562" flipH="1">
            <a:off x="8407906" y="4662412"/>
            <a:ext cx="546728" cy="148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22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in a museum&#10;&#10;Description automatically generated">
            <a:extLst>
              <a:ext uri="{FF2B5EF4-FFF2-40B4-BE49-F238E27FC236}">
                <a16:creationId xmlns:a16="http://schemas.microsoft.com/office/drawing/2014/main" id="{849BE252-9C52-1AF9-6426-B7919B700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CDEFE2A-E449-2A1A-2E06-7859DC5C6D4D}"/>
              </a:ext>
            </a:extLst>
          </p:cNvPr>
          <p:cNvCxnSpPr>
            <a:cxnSpLocks/>
          </p:cNvCxnSpPr>
          <p:nvPr/>
        </p:nvCxnSpPr>
        <p:spPr>
          <a:xfrm>
            <a:off x="0" y="615580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artoon child with long brown hair and blue eyes&#10;&#10;Description automatically generated">
            <a:extLst>
              <a:ext uri="{FF2B5EF4-FFF2-40B4-BE49-F238E27FC236}">
                <a16:creationId xmlns:a16="http://schemas.microsoft.com/office/drawing/2014/main" id="{970A97BC-FE75-D7AE-0DFA-CD3E48910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"/>
          <a:stretch/>
        </p:blipFill>
        <p:spPr>
          <a:xfrm>
            <a:off x="1134882" y="3000847"/>
            <a:ext cx="2465305" cy="3154954"/>
          </a:xfrm>
          <a:prstGeom prst="rect">
            <a:avLst/>
          </a:prstGeom>
        </p:spPr>
      </p:pic>
      <p:pic>
        <p:nvPicPr>
          <p:cNvPr id="19" name="Picture 18" descr="A cartoon of a child&#10;&#10;Description automatically generated">
            <a:extLst>
              <a:ext uri="{FF2B5EF4-FFF2-40B4-BE49-F238E27FC236}">
                <a16:creationId xmlns:a16="http://schemas.microsoft.com/office/drawing/2014/main" id="{D85F776B-6AC9-11FF-9582-406CCBFC721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087" y="2707072"/>
            <a:ext cx="2572429" cy="3468185"/>
          </a:xfrm>
          <a:prstGeom prst="rect">
            <a:avLst/>
          </a:prstGeom>
        </p:spPr>
      </p:pic>
      <p:pic>
        <p:nvPicPr>
          <p:cNvPr id="21" name="Picture 20" descr="A cartoon of a child&#10;&#10;Description automatically generated">
            <a:extLst>
              <a:ext uri="{FF2B5EF4-FFF2-40B4-BE49-F238E27FC236}">
                <a16:creationId xmlns:a16="http://schemas.microsoft.com/office/drawing/2014/main" id="{1A781541-B9E3-52D2-75EA-85FC24A54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"/>
          <a:stretch/>
        </p:blipFill>
        <p:spPr>
          <a:xfrm>
            <a:off x="8576271" y="2973738"/>
            <a:ext cx="2553517" cy="318206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AD476D0-5945-12FD-5228-17239862EF7E}"/>
              </a:ext>
            </a:extLst>
          </p:cNvPr>
          <p:cNvGrpSpPr/>
          <p:nvPr/>
        </p:nvGrpSpPr>
        <p:grpSpPr>
          <a:xfrm>
            <a:off x="1134882" y="3008301"/>
            <a:ext cx="2631610" cy="3147499"/>
            <a:chOff x="7942670" y="1560192"/>
            <a:chExt cx="2631610" cy="3147499"/>
          </a:xfrm>
        </p:grpSpPr>
        <p:pic>
          <p:nvPicPr>
            <p:cNvPr id="23" name="Picture 22" descr="A cartoon of a child with long brown hair&#10;&#10;Description automatically generated">
              <a:extLst>
                <a:ext uri="{FF2B5EF4-FFF2-40B4-BE49-F238E27FC236}">
                  <a16:creationId xmlns:a16="http://schemas.microsoft.com/office/drawing/2014/main" id="{E3D95801-3248-5F1C-39E8-A64FFB7EC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986"/>
            <a:stretch/>
          </p:blipFill>
          <p:spPr>
            <a:xfrm>
              <a:off x="7942670" y="1572921"/>
              <a:ext cx="2631610" cy="3134770"/>
            </a:xfrm>
            <a:prstGeom prst="rect">
              <a:avLst/>
            </a:prstGeom>
          </p:spPr>
        </p:pic>
        <p:pic>
          <p:nvPicPr>
            <p:cNvPr id="24" name="Picture 23" descr="A cartoon of a child pointing her fingers&#10;&#10;Description automatically generated">
              <a:extLst>
                <a:ext uri="{FF2B5EF4-FFF2-40B4-BE49-F238E27FC236}">
                  <a16:creationId xmlns:a16="http://schemas.microsoft.com/office/drawing/2014/main" id="{0E04E1D9-57AF-93B9-D697-F8F525BD1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076" b="1285"/>
            <a:stretch/>
          </p:blipFill>
          <p:spPr>
            <a:xfrm>
              <a:off x="8058997" y="1560192"/>
              <a:ext cx="1882671" cy="3147499"/>
            </a:xfrm>
            <a:prstGeom prst="rect">
              <a:avLst/>
            </a:prstGeom>
          </p:spPr>
        </p:pic>
      </p:grpSp>
      <p:pic>
        <p:nvPicPr>
          <p:cNvPr id="25" name="Picture 24" descr="A cartoon of a child smiling&#10;&#10;Description automatically generated">
            <a:extLst>
              <a:ext uri="{FF2B5EF4-FFF2-40B4-BE49-F238E27FC236}">
                <a16:creationId xmlns:a16="http://schemas.microsoft.com/office/drawing/2014/main" id="{24CD5C14-6D80-3321-293A-C8B6644CD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71" y="3010575"/>
            <a:ext cx="2490660" cy="314569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C1030A-78FC-19E4-92E3-B267F85554D0}"/>
              </a:ext>
            </a:extLst>
          </p:cNvPr>
          <p:cNvGrpSpPr/>
          <p:nvPr/>
        </p:nvGrpSpPr>
        <p:grpSpPr>
          <a:xfrm>
            <a:off x="1113097" y="2925836"/>
            <a:ext cx="2397714" cy="3239693"/>
            <a:chOff x="3195690" y="2925657"/>
            <a:chExt cx="2397714" cy="3239693"/>
          </a:xfrm>
        </p:grpSpPr>
        <p:pic>
          <p:nvPicPr>
            <p:cNvPr id="27" name="Picture 26" descr="A cartoon of a child with blue eyes&#10;&#10;Description automatically generated">
              <a:extLst>
                <a:ext uri="{FF2B5EF4-FFF2-40B4-BE49-F238E27FC236}">
                  <a16:creationId xmlns:a16="http://schemas.microsoft.com/office/drawing/2014/main" id="{58831F5A-11F4-FB39-4BA0-577196EF3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6" b="1909"/>
            <a:stretch/>
          </p:blipFill>
          <p:spPr>
            <a:xfrm>
              <a:off x="3216751" y="2925657"/>
              <a:ext cx="2376653" cy="3239693"/>
            </a:xfrm>
            <a:prstGeom prst="rect">
              <a:avLst/>
            </a:prstGeom>
          </p:spPr>
        </p:pic>
        <p:pic>
          <p:nvPicPr>
            <p:cNvPr id="28" name="Picture 27" descr="A cartoon of a child with long brown hair&#10;&#10;Description automatically generated">
              <a:extLst>
                <a:ext uri="{FF2B5EF4-FFF2-40B4-BE49-F238E27FC236}">
                  <a16:creationId xmlns:a16="http://schemas.microsoft.com/office/drawing/2014/main" id="{19D618DD-94DE-B934-C47C-83954BC0A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62" r="12954" b="1986"/>
            <a:stretch/>
          </p:blipFill>
          <p:spPr>
            <a:xfrm>
              <a:off x="3195690" y="3841959"/>
              <a:ext cx="2290710" cy="2294841"/>
            </a:xfrm>
            <a:prstGeom prst="rtTriangl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340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a room with pictures on the wall&#10;&#10;Description automatically generated">
            <a:extLst>
              <a:ext uri="{FF2B5EF4-FFF2-40B4-BE49-F238E27FC236}">
                <a16:creationId xmlns:a16="http://schemas.microsoft.com/office/drawing/2014/main" id="{95D9F7E7-4E1A-B2B6-1139-E6B2C5039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9D8789AF-8044-555D-34DB-186A4D0195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43" y="2666446"/>
            <a:ext cx="2572429" cy="3468185"/>
          </a:xfrm>
          <a:prstGeom prst="rect">
            <a:avLst/>
          </a:prstGeom>
        </p:spPr>
      </p:pic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2249B9CE-A0E1-0E1B-9BF5-471792BFD8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"/>
          <a:stretch/>
        </p:blipFill>
        <p:spPr>
          <a:xfrm>
            <a:off x="8582565" y="2925836"/>
            <a:ext cx="2574969" cy="3208795"/>
          </a:xfrm>
          <a:prstGeom prst="rect">
            <a:avLst/>
          </a:prstGeom>
        </p:spPr>
      </p:pic>
      <p:pic>
        <p:nvPicPr>
          <p:cNvPr id="15" name="Picture 14" descr="A cartoon of a child&#10;&#10;Description automatically generated">
            <a:extLst>
              <a:ext uri="{FF2B5EF4-FFF2-40B4-BE49-F238E27FC236}">
                <a16:creationId xmlns:a16="http://schemas.microsoft.com/office/drawing/2014/main" id="{54B2846F-9769-464B-C45A-BEB5A194F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293" y="2953274"/>
            <a:ext cx="2513511" cy="31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1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ouple walking on a beach&#10;&#10;Description automatically generated">
            <a:extLst>
              <a:ext uri="{FF2B5EF4-FFF2-40B4-BE49-F238E27FC236}">
                <a16:creationId xmlns:a16="http://schemas.microsoft.com/office/drawing/2014/main" id="{0A1C4BDB-2E1B-0E8F-7B6C-984E16EE2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4AF153-C54D-11DE-3408-CA460B0F6489}"/>
              </a:ext>
            </a:extLst>
          </p:cNvPr>
          <p:cNvCxnSpPr>
            <a:cxnSpLocks/>
          </p:cNvCxnSpPr>
          <p:nvPr/>
        </p:nvCxnSpPr>
        <p:spPr>
          <a:xfrm>
            <a:off x="0" y="615580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 descr="DSLR Camera PNG Transparent Images - PNG All">
            <a:extLst>
              <a:ext uri="{FF2B5EF4-FFF2-40B4-BE49-F238E27FC236}">
                <a16:creationId xmlns:a16="http://schemas.microsoft.com/office/drawing/2014/main" id="{B3284F30-8967-F997-76CD-04C61F7B4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08" y="1932818"/>
            <a:ext cx="3875840" cy="31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60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toon of a person in a dress&#10;&#10;Description automatically generated">
            <a:extLst>
              <a:ext uri="{FF2B5EF4-FFF2-40B4-BE49-F238E27FC236}">
                <a16:creationId xmlns:a16="http://schemas.microsoft.com/office/drawing/2014/main" id="{91881297-84C2-76D1-2510-249311C4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5555" y="-2510153"/>
            <a:ext cx="6761479" cy="118325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E2B4A-E0F4-3A55-76E7-6782EC340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6949" b="15148"/>
          <a:stretch/>
        </p:blipFill>
        <p:spPr>
          <a:xfrm rot="213481" flipH="1">
            <a:off x="6216015" y="622924"/>
            <a:ext cx="215106" cy="121746"/>
          </a:xfrm>
          <a:prstGeom prst="hexagon">
            <a:avLst>
              <a:gd name="adj" fmla="val 39377"/>
              <a:gd name="vf" fmla="val 115470"/>
            </a:avLst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864890-BEA1-B479-0BBE-F273FC39AD4D}"/>
              </a:ext>
            </a:extLst>
          </p:cNvPr>
          <p:cNvSpPr/>
          <p:nvPr/>
        </p:nvSpPr>
        <p:spPr>
          <a:xfrm rot="880001">
            <a:off x="6215953" y="747608"/>
            <a:ext cx="89296" cy="55880"/>
          </a:xfrm>
          <a:prstGeom prst="rect">
            <a:avLst/>
          </a:prstGeom>
          <a:solidFill>
            <a:srgbClr val="FAD0B7"/>
          </a:solidFill>
          <a:ln>
            <a:solidFill>
              <a:srgbClr val="FAD0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4104A9-E7E0-43A1-A2AC-3B74D8FBCF1C}"/>
              </a:ext>
            </a:extLst>
          </p:cNvPr>
          <p:cNvSpPr/>
          <p:nvPr/>
        </p:nvSpPr>
        <p:spPr>
          <a:xfrm rot="21182524" flipV="1">
            <a:off x="6263040" y="756468"/>
            <a:ext cx="89296" cy="45719"/>
          </a:xfrm>
          <a:prstGeom prst="rect">
            <a:avLst/>
          </a:prstGeom>
          <a:solidFill>
            <a:srgbClr val="FAD0B7"/>
          </a:solidFill>
          <a:ln>
            <a:solidFill>
              <a:srgbClr val="FAD0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81602-C268-27C5-2886-1910A0AA7754}"/>
              </a:ext>
            </a:extLst>
          </p:cNvPr>
          <p:cNvSpPr/>
          <p:nvPr/>
        </p:nvSpPr>
        <p:spPr>
          <a:xfrm rot="21424796" flipV="1">
            <a:off x="6241087" y="752689"/>
            <a:ext cx="89296" cy="45719"/>
          </a:xfrm>
          <a:prstGeom prst="rect">
            <a:avLst/>
          </a:prstGeom>
          <a:solidFill>
            <a:srgbClr val="FAD0B7"/>
          </a:solidFill>
          <a:ln>
            <a:solidFill>
              <a:srgbClr val="FAD0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83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artoon of a child&#10;&#10;Description automatically generated">
            <a:extLst>
              <a:ext uri="{FF2B5EF4-FFF2-40B4-BE49-F238E27FC236}">
                <a16:creationId xmlns:a16="http://schemas.microsoft.com/office/drawing/2014/main" id="{7DD99A22-D267-DC03-9D96-3C00518B24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5" y="-46119"/>
            <a:ext cx="2972337" cy="4007348"/>
          </a:xfrm>
          <a:prstGeom prst="rect">
            <a:avLst/>
          </a:prstGeom>
        </p:spPr>
      </p:pic>
      <p:pic>
        <p:nvPicPr>
          <p:cNvPr id="7" name="Picture 2" descr="Uploaded image">
            <a:extLst>
              <a:ext uri="{FF2B5EF4-FFF2-40B4-BE49-F238E27FC236}">
                <a16:creationId xmlns:a16="http://schemas.microsoft.com/office/drawing/2014/main" id="{D7C0DE34-B2C0-256C-B285-1BD99F580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0" t="66575" r="3332" b="11478"/>
          <a:stretch/>
        </p:blipFill>
        <p:spPr bwMode="auto">
          <a:xfrm>
            <a:off x="1456546" y="991496"/>
            <a:ext cx="1270188" cy="14490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ollage of a child with different expressions&#10;&#10;Description automatically generated">
            <a:extLst>
              <a:ext uri="{FF2B5EF4-FFF2-40B4-BE49-F238E27FC236}">
                <a16:creationId xmlns:a16="http://schemas.microsoft.com/office/drawing/2014/main" id="{1A9257A6-8D98-140D-94F3-D4F94A9C14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2" t="49235" r="13072" b="7161"/>
          <a:stretch/>
        </p:blipFill>
        <p:spPr>
          <a:xfrm>
            <a:off x="3871785" y="392187"/>
            <a:ext cx="2895138" cy="36584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F247DA7-8883-007A-3627-0AB7F58A0084}"/>
              </a:ext>
            </a:extLst>
          </p:cNvPr>
          <p:cNvSpPr/>
          <p:nvPr/>
        </p:nvSpPr>
        <p:spPr>
          <a:xfrm>
            <a:off x="-1664970" y="275901"/>
            <a:ext cx="1592205" cy="15922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5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239674-8C14-1C34-380C-4C72B1E33FE4}"/>
              </a:ext>
            </a:extLst>
          </p:cNvPr>
          <p:cNvSpPr/>
          <p:nvPr/>
        </p:nvSpPr>
        <p:spPr>
          <a:xfrm>
            <a:off x="-1958062" y="776819"/>
            <a:ext cx="1592205" cy="15922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5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F14307-4677-F089-3AA6-2E7635002787}"/>
              </a:ext>
            </a:extLst>
          </p:cNvPr>
          <p:cNvSpPr/>
          <p:nvPr/>
        </p:nvSpPr>
        <p:spPr>
          <a:xfrm>
            <a:off x="-740658" y="1139089"/>
            <a:ext cx="641057" cy="6410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5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0D444F-0C75-AAA1-7792-41242B46B694}"/>
              </a:ext>
            </a:extLst>
          </p:cNvPr>
          <p:cNvSpPr/>
          <p:nvPr/>
        </p:nvSpPr>
        <p:spPr>
          <a:xfrm>
            <a:off x="-919783" y="1313900"/>
            <a:ext cx="641057" cy="6410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5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94AF4D-1E1A-91CF-63BD-B67252949898}"/>
              </a:ext>
            </a:extLst>
          </p:cNvPr>
          <p:cNvGrpSpPr/>
          <p:nvPr/>
        </p:nvGrpSpPr>
        <p:grpSpPr>
          <a:xfrm>
            <a:off x="9390359" y="290628"/>
            <a:ext cx="2690189" cy="3154955"/>
            <a:chOff x="3394953" y="1614791"/>
            <a:chExt cx="3864166" cy="4531752"/>
          </a:xfrm>
        </p:grpSpPr>
        <p:pic>
          <p:nvPicPr>
            <p:cNvPr id="18" name="Picture 17" descr="A cartoon of a child pointing her fingers&#10;&#10;Description automatically generated">
              <a:extLst>
                <a:ext uri="{FF2B5EF4-FFF2-40B4-BE49-F238E27FC236}">
                  <a16:creationId xmlns:a16="http://schemas.microsoft.com/office/drawing/2014/main" id="{76B4D8D4-4D3E-A5CF-B197-F2CDD530D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5"/>
            <a:stretch/>
          </p:blipFill>
          <p:spPr>
            <a:xfrm>
              <a:off x="4196674" y="1923003"/>
              <a:ext cx="2654507" cy="3147499"/>
            </a:xfrm>
            <a:prstGeom prst="rect">
              <a:avLst/>
            </a:prstGeom>
          </p:spPr>
        </p:pic>
        <p:pic>
          <p:nvPicPr>
            <p:cNvPr id="19" name="Picture 18" descr="A polaroid on a black background&#10;&#10;Description automatically generated">
              <a:extLst>
                <a:ext uri="{FF2B5EF4-FFF2-40B4-BE49-F238E27FC236}">
                  <a16:creationId xmlns:a16="http://schemas.microsoft.com/office/drawing/2014/main" id="{233B7BC2-DD2E-A2CB-6030-8CA93D7C84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54" t="13351" r="20114" b="13954"/>
            <a:stretch/>
          </p:blipFill>
          <p:spPr>
            <a:xfrm>
              <a:off x="3394953" y="1614791"/>
              <a:ext cx="3864166" cy="453175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E0C477-CD39-C690-C2CA-815517F8F380}"/>
              </a:ext>
            </a:extLst>
          </p:cNvPr>
          <p:cNvGrpSpPr/>
          <p:nvPr/>
        </p:nvGrpSpPr>
        <p:grpSpPr>
          <a:xfrm>
            <a:off x="9390359" y="2004387"/>
            <a:ext cx="2690189" cy="3154955"/>
            <a:chOff x="1586626" y="501965"/>
            <a:chExt cx="3864166" cy="4531752"/>
          </a:xfrm>
        </p:grpSpPr>
        <p:pic>
          <p:nvPicPr>
            <p:cNvPr id="21" name="Picture 20" descr="A polaroid on a black background&#10;&#10;Description automatically generated">
              <a:extLst>
                <a:ext uri="{FF2B5EF4-FFF2-40B4-BE49-F238E27FC236}">
                  <a16:creationId xmlns:a16="http://schemas.microsoft.com/office/drawing/2014/main" id="{FFF5AB32-0A9E-C264-2084-6C1DE2532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54" t="13351" r="20114" b="13954"/>
            <a:stretch/>
          </p:blipFill>
          <p:spPr>
            <a:xfrm>
              <a:off x="1586626" y="501965"/>
              <a:ext cx="3864166" cy="4531752"/>
            </a:xfrm>
            <a:prstGeom prst="rect">
              <a:avLst/>
            </a:prstGeom>
          </p:spPr>
        </p:pic>
        <p:pic>
          <p:nvPicPr>
            <p:cNvPr id="22" name="Picture 21" descr="A cartoon of a child with long brown hair&#10;&#10;Description automatically generated">
              <a:extLst>
                <a:ext uri="{FF2B5EF4-FFF2-40B4-BE49-F238E27FC236}">
                  <a16:creationId xmlns:a16="http://schemas.microsoft.com/office/drawing/2014/main" id="{159EEC0B-82F8-224E-131A-DF98C2622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986"/>
            <a:stretch/>
          </p:blipFill>
          <p:spPr>
            <a:xfrm>
              <a:off x="2242710" y="811041"/>
              <a:ext cx="2631610" cy="313477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FBAD19-D9C3-61D6-6FBC-F053A7CB258F}"/>
              </a:ext>
            </a:extLst>
          </p:cNvPr>
          <p:cNvGrpSpPr/>
          <p:nvPr/>
        </p:nvGrpSpPr>
        <p:grpSpPr>
          <a:xfrm>
            <a:off x="9414806" y="3503572"/>
            <a:ext cx="2690189" cy="3154955"/>
            <a:chOff x="624062" y="1002846"/>
            <a:chExt cx="3864166" cy="4531752"/>
          </a:xfrm>
        </p:grpSpPr>
        <p:pic>
          <p:nvPicPr>
            <p:cNvPr id="24" name="Picture 23" descr="A polaroid on a black background&#10;&#10;Description automatically generated">
              <a:extLst>
                <a:ext uri="{FF2B5EF4-FFF2-40B4-BE49-F238E27FC236}">
                  <a16:creationId xmlns:a16="http://schemas.microsoft.com/office/drawing/2014/main" id="{34A84E15-A711-95AE-4E6E-05977CFD2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54" t="13351" r="20114" b="13954"/>
            <a:stretch/>
          </p:blipFill>
          <p:spPr>
            <a:xfrm>
              <a:off x="624062" y="1002846"/>
              <a:ext cx="3864166" cy="4531752"/>
            </a:xfrm>
            <a:prstGeom prst="rect">
              <a:avLst/>
            </a:prstGeom>
          </p:spPr>
        </p:pic>
        <p:pic>
          <p:nvPicPr>
            <p:cNvPr id="25" name="Picture 24" descr="A cartoon of a child with blue eyes&#10;&#10;Description automatically generated">
              <a:extLst>
                <a:ext uri="{FF2B5EF4-FFF2-40B4-BE49-F238E27FC236}">
                  <a16:creationId xmlns:a16="http://schemas.microsoft.com/office/drawing/2014/main" id="{A70E2CC6-5FDC-B02F-1208-65FB8E94B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9"/>
            <a:stretch/>
          </p:blipFill>
          <p:spPr>
            <a:xfrm>
              <a:off x="1332846" y="1229094"/>
              <a:ext cx="2465305" cy="3239693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3E989A7-1E16-9F14-720F-CF1E19DEF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8652" y="1780146"/>
            <a:ext cx="2823624" cy="3294228"/>
          </a:xfrm>
          <a:prstGeom prst="rect">
            <a:avLst/>
          </a:prstGeom>
        </p:spPr>
      </p:pic>
      <p:pic>
        <p:nvPicPr>
          <p:cNvPr id="2072" name="Picture 2071">
            <a:extLst>
              <a:ext uri="{FF2B5EF4-FFF2-40B4-BE49-F238E27FC236}">
                <a16:creationId xmlns:a16="http://schemas.microsoft.com/office/drawing/2014/main" id="{44463F9B-5437-CFD8-C806-7C806B44C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4956" y="944099"/>
            <a:ext cx="5326842" cy="37874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BB1555-F433-97A3-F7B2-01029EC9BB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5771" y="1572921"/>
            <a:ext cx="1022581" cy="12088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7A3D6AC-B704-F59C-E517-7289E1499E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8995" y="3179331"/>
            <a:ext cx="937219" cy="11044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599EC3-6565-87D0-4A90-D589AD94DD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1204" y="1308073"/>
            <a:ext cx="1188651" cy="13883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809DCD-FCFE-9F1A-24AE-2110CE9F29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1991" y="3116143"/>
            <a:ext cx="1122044" cy="13338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E0007A-CF12-C950-68EF-7F868EFF80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3329" y="2978947"/>
            <a:ext cx="1191524" cy="14121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2857D5-053A-2C47-0FFF-F6A3F5A3E5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4079" y="1363822"/>
            <a:ext cx="1278142" cy="1506211"/>
          </a:xfrm>
          <a:prstGeom prst="rect">
            <a:avLst/>
          </a:prstGeom>
        </p:spPr>
      </p:pic>
      <p:pic>
        <p:nvPicPr>
          <p:cNvPr id="2083" name="Picture 2082">
            <a:extLst>
              <a:ext uri="{FF2B5EF4-FFF2-40B4-BE49-F238E27FC236}">
                <a16:creationId xmlns:a16="http://schemas.microsoft.com/office/drawing/2014/main" id="{1B93D02C-EEF3-7AFB-28C4-58EE54A62CB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5484" y1="59854" x2="12258" y2="82482"/>
                        <a14:foregroundMark x1="47312" y1="30170" x2="77634" y2="44769"/>
                        <a14:foregroundMark x1="77634" y1="44769" x2="82581" y2="64720"/>
                        <a14:foregroundMark x1="82581" y1="64720" x2="82796" y2="83942"/>
                        <a14:foregroundMark x1="12688" y1="86131" x2="33763" y2="78102"/>
                        <a14:foregroundMark x1="33763" y1="78102" x2="34194" y2="78345"/>
                        <a14:foregroundMark x1="31398" y1="64964" x2="17419" y2="82725"/>
                        <a14:foregroundMark x1="24301" y1="82238" x2="33548" y2="84915"/>
                        <a14:backgroundMark x1="15484" y1="94161" x2="18710" y2="93431"/>
                        <a14:backgroundMark x1="27957" y1="91727" x2="30968" y2="91971"/>
                        <a14:backgroundMark x1="38495" y1="92944" x2="36344" y2="92701"/>
                        <a14:backgroundMark x1="16344" y1="92457" x2="15054" y2="92457"/>
                      </a14:backgroundRemoval>
                    </a14:imgEffect>
                  </a14:imgLayer>
                </a14:imgProps>
              </a:ext>
            </a:extLst>
          </a:blip>
          <a:srcRect b="10090"/>
          <a:stretch/>
        </p:blipFill>
        <p:spPr>
          <a:xfrm>
            <a:off x="-353438" y="-209037"/>
            <a:ext cx="3543607" cy="28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person standing on a beach&#10;&#10;Description automatically generated">
            <a:extLst>
              <a:ext uri="{FF2B5EF4-FFF2-40B4-BE49-F238E27FC236}">
                <a16:creationId xmlns:a16="http://schemas.microsoft.com/office/drawing/2014/main" id="{EDA15F7F-83BA-55F6-F3ED-29E41318C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9" name="Picture 18" descr="A cartoon of a person with long hair&#10;&#10;Description automatically generated">
            <a:extLst>
              <a:ext uri="{FF2B5EF4-FFF2-40B4-BE49-F238E27FC236}">
                <a16:creationId xmlns:a16="http://schemas.microsoft.com/office/drawing/2014/main" id="{64ABB1D8-AC9F-4B40-DB28-AEB2A3CB5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50" y="3948781"/>
            <a:ext cx="1248182" cy="1390681"/>
          </a:xfrm>
          <a:prstGeom prst="rect">
            <a:avLst/>
          </a:prstGeom>
        </p:spPr>
      </p:pic>
      <p:pic>
        <p:nvPicPr>
          <p:cNvPr id="13" name="Picture 6" descr="DSLR Camera PNG Transparent Images - PNG All">
            <a:extLst>
              <a:ext uri="{FF2B5EF4-FFF2-40B4-BE49-F238E27FC236}">
                <a16:creationId xmlns:a16="http://schemas.microsoft.com/office/drawing/2014/main" id="{96AC2C62-70FB-A040-D54D-DEF800762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30" y="2538405"/>
            <a:ext cx="3875840" cy="31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3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6AD56CF-2942-5B99-6487-30360F6A2E55}"/>
              </a:ext>
            </a:extLst>
          </p:cNvPr>
          <p:cNvGrpSpPr/>
          <p:nvPr/>
        </p:nvGrpSpPr>
        <p:grpSpPr>
          <a:xfrm>
            <a:off x="11732349" y="356146"/>
            <a:ext cx="2304298" cy="3080269"/>
            <a:chOff x="3863971" y="2751985"/>
            <a:chExt cx="2304298" cy="3080269"/>
          </a:xfrm>
        </p:grpSpPr>
        <p:pic>
          <p:nvPicPr>
            <p:cNvPr id="41" name="Picture 40" descr="A cartoon of a child with blue eyes&#10;&#10;Description automatically generated">
              <a:extLst>
                <a:ext uri="{FF2B5EF4-FFF2-40B4-BE49-F238E27FC236}">
                  <a16:creationId xmlns:a16="http://schemas.microsoft.com/office/drawing/2014/main" id="{82EA5959-75BF-77C7-9CC6-99F884FD2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631"/>
            <a:stretch/>
          </p:blipFill>
          <p:spPr>
            <a:xfrm>
              <a:off x="3863971" y="2751985"/>
              <a:ext cx="2304298" cy="3080269"/>
            </a:xfrm>
            <a:prstGeom prst="rect">
              <a:avLst/>
            </a:prstGeom>
          </p:spPr>
        </p:pic>
        <p:pic>
          <p:nvPicPr>
            <p:cNvPr id="42" name="Picture 41" descr="A cartoon of a child with blue eyes&#10;&#10;Description automatically generated">
              <a:extLst>
                <a:ext uri="{FF2B5EF4-FFF2-40B4-BE49-F238E27FC236}">
                  <a16:creationId xmlns:a16="http://schemas.microsoft.com/office/drawing/2014/main" id="{BA050AA4-BED9-C75E-A4CF-984AEABF3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7" t="50762" r="40442" b="43208"/>
            <a:stretch/>
          </p:blipFill>
          <p:spPr>
            <a:xfrm>
              <a:off x="4725881" y="4265402"/>
              <a:ext cx="497277" cy="19916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21922C-4E74-6E4B-1D45-A64063DE1FD7}"/>
              </a:ext>
            </a:extLst>
          </p:cNvPr>
          <p:cNvGrpSpPr/>
          <p:nvPr/>
        </p:nvGrpSpPr>
        <p:grpSpPr>
          <a:xfrm>
            <a:off x="10454568" y="187081"/>
            <a:ext cx="2397714" cy="3239693"/>
            <a:chOff x="3195690" y="2925657"/>
            <a:chExt cx="2397714" cy="3239693"/>
          </a:xfrm>
        </p:grpSpPr>
        <p:pic>
          <p:nvPicPr>
            <p:cNvPr id="38" name="Picture 37" descr="A cartoon of a child with blue eyes&#10;&#10;Description automatically generated">
              <a:extLst>
                <a:ext uri="{FF2B5EF4-FFF2-40B4-BE49-F238E27FC236}">
                  <a16:creationId xmlns:a16="http://schemas.microsoft.com/office/drawing/2014/main" id="{8FA9CC67-FA2F-2F59-5E0B-F3D951097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6" b="1909"/>
            <a:stretch/>
          </p:blipFill>
          <p:spPr>
            <a:xfrm>
              <a:off x="3216751" y="2925657"/>
              <a:ext cx="2376653" cy="3239693"/>
            </a:xfrm>
            <a:prstGeom prst="rect">
              <a:avLst/>
            </a:prstGeom>
          </p:spPr>
        </p:pic>
        <p:pic>
          <p:nvPicPr>
            <p:cNvPr id="39" name="Picture 38" descr="A cartoon of a child with long brown hair&#10;&#10;Description automatically generated">
              <a:extLst>
                <a:ext uri="{FF2B5EF4-FFF2-40B4-BE49-F238E27FC236}">
                  <a16:creationId xmlns:a16="http://schemas.microsoft.com/office/drawing/2014/main" id="{94B0EB04-1D73-9D3A-833D-3D8E05046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62" r="12954" b="1986"/>
            <a:stretch/>
          </p:blipFill>
          <p:spPr>
            <a:xfrm>
              <a:off x="3195690" y="3841959"/>
              <a:ext cx="2290710" cy="2294841"/>
            </a:xfrm>
            <a:prstGeom prst="rtTriangle">
              <a:avLst/>
            </a:prstGeom>
          </p:spPr>
        </p:pic>
      </p:grpSp>
      <p:pic>
        <p:nvPicPr>
          <p:cNvPr id="15" name="Picture 14" descr="A cartoon of a child&#10;&#10;Description automatically generated">
            <a:extLst>
              <a:ext uri="{FF2B5EF4-FFF2-40B4-BE49-F238E27FC236}">
                <a16:creationId xmlns:a16="http://schemas.microsoft.com/office/drawing/2014/main" id="{C908773D-4D66-9875-3148-B4F11BB42E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92" y="3113918"/>
            <a:ext cx="2572429" cy="3468185"/>
          </a:xfrm>
          <a:prstGeom prst="rect">
            <a:avLst/>
          </a:prstGeom>
        </p:spPr>
      </p:pic>
      <p:pic>
        <p:nvPicPr>
          <p:cNvPr id="19" name="Picture 18" descr="A cartoon of a child&#10;&#10;Description automatically generated">
            <a:extLst>
              <a:ext uri="{FF2B5EF4-FFF2-40B4-BE49-F238E27FC236}">
                <a16:creationId xmlns:a16="http://schemas.microsoft.com/office/drawing/2014/main" id="{46A04696-7823-86BA-8761-C7091D8A31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"/>
          <a:stretch/>
        </p:blipFill>
        <p:spPr>
          <a:xfrm>
            <a:off x="7959477" y="3436418"/>
            <a:ext cx="2524333" cy="3145695"/>
          </a:xfrm>
          <a:prstGeom prst="rect">
            <a:avLst/>
          </a:prstGeom>
        </p:spPr>
      </p:pic>
      <p:pic>
        <p:nvPicPr>
          <p:cNvPr id="21" name="Picture 20" descr="A cartoon of a child smiling&#10;&#10;Description automatically generated">
            <a:extLst>
              <a:ext uri="{FF2B5EF4-FFF2-40B4-BE49-F238E27FC236}">
                <a16:creationId xmlns:a16="http://schemas.microsoft.com/office/drawing/2014/main" id="{80BFB5AE-94D4-FCF9-FBB9-B96BB7C08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72" y="3436418"/>
            <a:ext cx="2490660" cy="3145696"/>
          </a:xfrm>
          <a:prstGeom prst="rect">
            <a:avLst/>
          </a:prstGeom>
        </p:spPr>
      </p:pic>
      <p:pic>
        <p:nvPicPr>
          <p:cNvPr id="23" name="Picture 22" descr="A cartoon of a child&#10;&#10;Description automatically generated">
            <a:extLst>
              <a:ext uri="{FF2B5EF4-FFF2-40B4-BE49-F238E27FC236}">
                <a16:creationId xmlns:a16="http://schemas.microsoft.com/office/drawing/2014/main" id="{3D407534-051A-01A5-1BB8-377F0C74A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37" y="3436416"/>
            <a:ext cx="2513511" cy="3145696"/>
          </a:xfrm>
          <a:prstGeom prst="rect">
            <a:avLst/>
          </a:prstGeom>
        </p:spPr>
      </p:pic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BD479F6A-2282-4F67-603A-92575FD204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35" y="3454494"/>
            <a:ext cx="2486238" cy="3145697"/>
          </a:xfrm>
          <a:prstGeom prst="rect">
            <a:avLst/>
          </a:prstGeom>
        </p:spPr>
      </p:pic>
      <p:pic>
        <p:nvPicPr>
          <p:cNvPr id="9" name="Picture 8" descr="A cartoon of a child&#10;&#10;Description automatically generated">
            <a:extLst>
              <a:ext uri="{FF2B5EF4-FFF2-40B4-BE49-F238E27FC236}">
                <a16:creationId xmlns:a16="http://schemas.microsoft.com/office/drawing/2014/main" id="{52954BF6-9A16-B6EF-3C25-1842D50969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06" y="3429080"/>
            <a:ext cx="2520227" cy="3163529"/>
          </a:xfrm>
          <a:prstGeom prst="rect">
            <a:avLst/>
          </a:prstGeom>
        </p:spPr>
      </p:pic>
      <p:pic>
        <p:nvPicPr>
          <p:cNvPr id="22" name="Picture 21" descr="A cartoon of a child with her mouth open&#10;&#10;Description automatically generated">
            <a:extLst>
              <a:ext uri="{FF2B5EF4-FFF2-40B4-BE49-F238E27FC236}">
                <a16:creationId xmlns:a16="http://schemas.microsoft.com/office/drawing/2014/main" id="{319AA684-3376-0616-7938-B58074EF88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"/>
          <a:stretch/>
        </p:blipFill>
        <p:spPr>
          <a:xfrm>
            <a:off x="9240223" y="217434"/>
            <a:ext cx="2572429" cy="3236895"/>
          </a:xfrm>
          <a:prstGeom prst="rect">
            <a:avLst/>
          </a:prstGeom>
        </p:spPr>
      </p:pic>
      <p:pic>
        <p:nvPicPr>
          <p:cNvPr id="18" name="Picture 17" descr="A cartoon of a child with blue eyes&#10;&#10;Description automatically generated">
            <a:extLst>
              <a:ext uri="{FF2B5EF4-FFF2-40B4-BE49-F238E27FC236}">
                <a16:creationId xmlns:a16="http://schemas.microsoft.com/office/drawing/2014/main" id="{FC2C244C-49E0-A9B0-99F5-B929897EB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9"/>
          <a:stretch/>
        </p:blipFill>
        <p:spPr>
          <a:xfrm>
            <a:off x="8175784" y="207219"/>
            <a:ext cx="2465305" cy="3239693"/>
          </a:xfrm>
          <a:prstGeom prst="rect">
            <a:avLst/>
          </a:prstGeom>
        </p:spPr>
      </p:pic>
      <p:pic>
        <p:nvPicPr>
          <p:cNvPr id="16" name="Picture 15" descr="A cartoon child with long brown hair and blue eyes&#10;&#10;Description automatically generated">
            <a:extLst>
              <a:ext uri="{FF2B5EF4-FFF2-40B4-BE49-F238E27FC236}">
                <a16:creationId xmlns:a16="http://schemas.microsoft.com/office/drawing/2014/main" id="{3FF1FBBF-B382-096E-79F4-9A0001E266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"/>
          <a:stretch/>
        </p:blipFill>
        <p:spPr>
          <a:xfrm>
            <a:off x="6913112" y="271821"/>
            <a:ext cx="2465305" cy="315495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B97913-4AD4-5C63-0533-B5EC67EC4B4D}"/>
              </a:ext>
            </a:extLst>
          </p:cNvPr>
          <p:cNvCxnSpPr>
            <a:cxnSpLocks/>
          </p:cNvCxnSpPr>
          <p:nvPr/>
        </p:nvCxnSpPr>
        <p:spPr>
          <a:xfrm>
            <a:off x="-629809" y="3429000"/>
            <a:ext cx="123313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 pointing her fingers&#10;&#10;Description automatically generated">
            <a:extLst>
              <a:ext uri="{FF2B5EF4-FFF2-40B4-BE49-F238E27FC236}">
                <a16:creationId xmlns:a16="http://schemas.microsoft.com/office/drawing/2014/main" id="{46A222E9-B7F3-CFAB-0FFD-8067E4ADB9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"/>
          <a:stretch/>
        </p:blipFill>
        <p:spPr>
          <a:xfrm>
            <a:off x="5558989" y="279275"/>
            <a:ext cx="2654507" cy="3147499"/>
          </a:xfrm>
          <a:prstGeom prst="rect">
            <a:avLst/>
          </a:prstGeom>
        </p:spPr>
      </p:pic>
      <p:pic>
        <p:nvPicPr>
          <p:cNvPr id="11" name="Picture 10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847960B8-A0FA-729B-C8AA-11B3D96E560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"/>
          <a:stretch/>
        </p:blipFill>
        <p:spPr>
          <a:xfrm>
            <a:off x="4202352" y="268653"/>
            <a:ext cx="2311178" cy="3178259"/>
          </a:xfrm>
          <a:prstGeom prst="rect">
            <a:avLst/>
          </a:prstGeom>
        </p:spPr>
      </p:pic>
      <p:pic>
        <p:nvPicPr>
          <p:cNvPr id="8" name="Picture 7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378945D4-22B3-183C-026C-ACCDDD2B8F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86"/>
          <a:stretch/>
        </p:blipFill>
        <p:spPr>
          <a:xfrm>
            <a:off x="2650823" y="296457"/>
            <a:ext cx="2631610" cy="3134770"/>
          </a:xfrm>
          <a:prstGeom prst="rect">
            <a:avLst/>
          </a:prstGeom>
        </p:spPr>
      </p:pic>
      <p:pic>
        <p:nvPicPr>
          <p:cNvPr id="6" name="Picture 5" descr="A cartoon of a child with blue eyes&#10;&#10;Description automatically generated">
            <a:extLst>
              <a:ext uri="{FF2B5EF4-FFF2-40B4-BE49-F238E27FC236}">
                <a16:creationId xmlns:a16="http://schemas.microsoft.com/office/drawing/2014/main" id="{22B22D7F-8E3C-848C-1D25-D2306E2E0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631"/>
          <a:stretch/>
        </p:blipFill>
        <p:spPr>
          <a:xfrm>
            <a:off x="1569929" y="356147"/>
            <a:ext cx="2304298" cy="3080269"/>
          </a:xfrm>
          <a:prstGeom prst="rect">
            <a:avLst/>
          </a:prstGeom>
        </p:spPr>
      </p:pic>
      <p:pic>
        <p:nvPicPr>
          <p:cNvPr id="4" name="Picture 3" descr="A cartoon of a child with her finger in her mouth&#10;&#10;Description automatically generated">
            <a:extLst>
              <a:ext uri="{FF2B5EF4-FFF2-40B4-BE49-F238E27FC236}">
                <a16:creationId xmlns:a16="http://schemas.microsoft.com/office/drawing/2014/main" id="{80082EA2-3ED6-6339-8CD9-B6FDBDAFCBA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"/>
          <a:stretch/>
        </p:blipFill>
        <p:spPr>
          <a:xfrm>
            <a:off x="214009" y="200969"/>
            <a:ext cx="2395639" cy="32354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58C0E4-3CF0-A611-3B9E-A2772133CF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615" b="97802" l="10000" r="90000">
                        <a14:foregroundMark x1="34815" y1="88187" x2="65556" y2="87912"/>
                        <a14:foregroundMark x1="65556" y1="87912" x2="60000" y2="25275"/>
                        <a14:foregroundMark x1="60000" y1="25275" x2="58889" y2="25549"/>
                        <a14:foregroundMark x1="22222" y1="87363" x2="20000" y2="95604"/>
                        <a14:foregroundMark x1="31111" y1="95604" x2="72593" y2="97802"/>
                        <a14:foregroundMark x1="72593" y1="97802" x2="77037" y2="96703"/>
                        <a14:foregroundMark x1="75926" y1="87637" x2="51111" y2="77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107" y="3133091"/>
            <a:ext cx="2571750" cy="34671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45AC51F-86A2-2F38-DC6D-AE05265677E7}"/>
              </a:ext>
            </a:extLst>
          </p:cNvPr>
          <p:cNvGrpSpPr/>
          <p:nvPr/>
        </p:nvGrpSpPr>
        <p:grpSpPr>
          <a:xfrm>
            <a:off x="-1148576" y="297055"/>
            <a:ext cx="2631610" cy="3147499"/>
            <a:chOff x="7942670" y="1560192"/>
            <a:chExt cx="2631610" cy="3147499"/>
          </a:xfrm>
        </p:grpSpPr>
        <p:pic>
          <p:nvPicPr>
            <p:cNvPr id="35" name="Picture 34" descr="A cartoon of a child with long brown hair&#10;&#10;Description automatically generated">
              <a:extLst>
                <a:ext uri="{FF2B5EF4-FFF2-40B4-BE49-F238E27FC236}">
                  <a16:creationId xmlns:a16="http://schemas.microsoft.com/office/drawing/2014/main" id="{D342BF9D-A71A-3158-4B96-E2D8B6067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986"/>
            <a:stretch/>
          </p:blipFill>
          <p:spPr>
            <a:xfrm>
              <a:off x="7942670" y="1572921"/>
              <a:ext cx="2631610" cy="3134770"/>
            </a:xfrm>
            <a:prstGeom prst="rect">
              <a:avLst/>
            </a:prstGeom>
          </p:spPr>
        </p:pic>
        <p:pic>
          <p:nvPicPr>
            <p:cNvPr id="36" name="Picture 35" descr="A cartoon of a child pointing her fingers&#10;&#10;Description automatically generated">
              <a:extLst>
                <a:ext uri="{FF2B5EF4-FFF2-40B4-BE49-F238E27FC236}">
                  <a16:creationId xmlns:a16="http://schemas.microsoft.com/office/drawing/2014/main" id="{571C0AB9-2A29-958F-B9F6-A604A1D3C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076" b="1285"/>
            <a:stretch/>
          </p:blipFill>
          <p:spPr>
            <a:xfrm>
              <a:off x="8058997" y="1560192"/>
              <a:ext cx="1882671" cy="314749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28246F-2ACF-48DE-50E8-2FF094646781}"/>
              </a:ext>
            </a:extLst>
          </p:cNvPr>
          <p:cNvGrpSpPr/>
          <p:nvPr/>
        </p:nvGrpSpPr>
        <p:grpSpPr>
          <a:xfrm>
            <a:off x="11036306" y="3271048"/>
            <a:ext cx="2678954" cy="3153924"/>
            <a:chOff x="3721709" y="2261181"/>
            <a:chExt cx="2678954" cy="3153924"/>
          </a:xfrm>
        </p:grpSpPr>
        <p:pic>
          <p:nvPicPr>
            <p:cNvPr id="45" name="Picture 44" descr="A cartoon of a child pointing her fingers&#10;&#10;Description automatically generated">
              <a:extLst>
                <a:ext uri="{FF2B5EF4-FFF2-40B4-BE49-F238E27FC236}">
                  <a16:creationId xmlns:a16="http://schemas.microsoft.com/office/drawing/2014/main" id="{BC5B39D7-CE18-6F0B-79D4-F7CEA8A84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5"/>
            <a:stretch/>
          </p:blipFill>
          <p:spPr>
            <a:xfrm>
              <a:off x="3746156" y="2261181"/>
              <a:ext cx="2654507" cy="3147499"/>
            </a:xfrm>
            <a:prstGeom prst="rect">
              <a:avLst/>
            </a:prstGeom>
          </p:spPr>
        </p:pic>
        <p:pic>
          <p:nvPicPr>
            <p:cNvPr id="46" name="Picture 45" descr="A cartoon of a child with blue eyes&#10;&#10;Description automatically generated">
              <a:extLst>
                <a:ext uri="{FF2B5EF4-FFF2-40B4-BE49-F238E27FC236}">
                  <a16:creationId xmlns:a16="http://schemas.microsoft.com/office/drawing/2014/main" id="{C6239EE7-24CD-543F-2765-9234F6E95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0" r="59772" b="2632"/>
            <a:stretch/>
          </p:blipFill>
          <p:spPr>
            <a:xfrm>
              <a:off x="3721709" y="3961228"/>
              <a:ext cx="926977" cy="1453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678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table and chairs&#10;&#10;Description automatically generated">
            <a:extLst>
              <a:ext uri="{FF2B5EF4-FFF2-40B4-BE49-F238E27FC236}">
                <a16:creationId xmlns:a16="http://schemas.microsoft.com/office/drawing/2014/main" id="{E7CDAC3F-17C0-0734-6AFA-699C5E139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DE6F63-87AE-F24B-3305-0BFD7F5F1483}"/>
              </a:ext>
            </a:extLst>
          </p:cNvPr>
          <p:cNvCxnSpPr>
            <a:cxnSpLocks/>
          </p:cNvCxnSpPr>
          <p:nvPr/>
        </p:nvCxnSpPr>
        <p:spPr>
          <a:xfrm>
            <a:off x="0" y="615580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90" name="Picture 7189" descr="A cartoon of a child&#10;&#10;Description automatically generated">
            <a:extLst>
              <a:ext uri="{FF2B5EF4-FFF2-40B4-BE49-F238E27FC236}">
                <a16:creationId xmlns:a16="http://schemas.microsoft.com/office/drawing/2014/main" id="{1549492C-0B68-0F8F-9BCA-1038E8415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15" y="3010105"/>
            <a:ext cx="2513511" cy="31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sitting at tables in a room with large windows&#10;&#10;Description automatically generated">
            <a:extLst>
              <a:ext uri="{FF2B5EF4-FFF2-40B4-BE49-F238E27FC236}">
                <a16:creationId xmlns:a16="http://schemas.microsoft.com/office/drawing/2014/main" id="{659AC7C2-8B69-FB44-8A24-104CF37DF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618FBA-252E-3207-E75B-01BC33763A78}"/>
              </a:ext>
            </a:extLst>
          </p:cNvPr>
          <p:cNvCxnSpPr>
            <a:cxnSpLocks/>
          </p:cNvCxnSpPr>
          <p:nvPr/>
        </p:nvCxnSpPr>
        <p:spPr>
          <a:xfrm>
            <a:off x="0" y="615580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89BE02-A6D2-7FC3-AB59-DCF2D6B7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7802" l="10000" r="90000">
                        <a14:foregroundMark x1="34815" y1="88187" x2="65556" y2="87912"/>
                        <a14:foregroundMark x1="65556" y1="87912" x2="60000" y2="25275"/>
                        <a14:foregroundMark x1="60000" y1="25275" x2="58889" y2="25549"/>
                        <a14:foregroundMark x1="22222" y1="87363" x2="20000" y2="95604"/>
                        <a14:foregroundMark x1="31111" y1="95604" x2="72593" y2="97802"/>
                        <a14:foregroundMark x1="72593" y1="97802" x2="77037" y2="96703"/>
                        <a14:foregroundMark x1="75926" y1="87637" x2="51111" y2="77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1301" y="2688701"/>
            <a:ext cx="2571750" cy="3467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BBBCC6-DB2E-724F-5990-6067351EC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5" b="97802" l="10000" r="90000">
                        <a14:foregroundMark x1="34815" y1="88187" x2="65556" y2="87912"/>
                        <a14:foregroundMark x1="65556" y1="87912" x2="60000" y2="25275"/>
                        <a14:foregroundMark x1="60000" y1="25275" x2="58889" y2="25549"/>
                        <a14:foregroundMark x1="22222" y1="87363" x2="20000" y2="95604"/>
                        <a14:foregroundMark x1="31111" y1="95604" x2="72593" y2="97802"/>
                        <a14:foregroundMark x1="72593" y1="97802" x2="77037" y2="96703"/>
                        <a14:foregroundMark x1="75926" y1="87637" x2="51111" y2="77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8500" y="2698429"/>
            <a:ext cx="2571750" cy="3467100"/>
          </a:xfrm>
          <a:prstGeom prst="rect">
            <a:avLst/>
          </a:prstGeom>
        </p:spPr>
      </p:pic>
      <p:pic>
        <p:nvPicPr>
          <p:cNvPr id="9" name="Picture 8" descr="A cartoon of a child&#10;&#10;Description automatically generated">
            <a:extLst>
              <a:ext uri="{FF2B5EF4-FFF2-40B4-BE49-F238E27FC236}">
                <a16:creationId xmlns:a16="http://schemas.microsoft.com/office/drawing/2014/main" id="{B1C1183D-5C95-88FC-807D-9FF092455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15" y="3010105"/>
            <a:ext cx="2513511" cy="31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6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arden with a fountain and trees&#10;&#10;Description automatically generated">
            <a:extLst>
              <a:ext uri="{FF2B5EF4-FFF2-40B4-BE49-F238E27FC236}">
                <a16:creationId xmlns:a16="http://schemas.microsoft.com/office/drawing/2014/main" id="{4F2575EC-90BE-A476-ABA1-382CB1453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A77783-A842-FF05-534D-84F6FE9DD108}"/>
              </a:ext>
            </a:extLst>
          </p:cNvPr>
          <p:cNvCxnSpPr>
            <a:cxnSpLocks/>
          </p:cNvCxnSpPr>
          <p:nvPr/>
        </p:nvCxnSpPr>
        <p:spPr>
          <a:xfrm>
            <a:off x="0" y="615580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59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with dogs in a dog kennel&#10;&#10;Description automatically generated">
            <a:extLst>
              <a:ext uri="{FF2B5EF4-FFF2-40B4-BE49-F238E27FC236}">
                <a16:creationId xmlns:a16="http://schemas.microsoft.com/office/drawing/2014/main" id="{E021A5D8-EE4D-1D2D-9291-228AECDCC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EC3443-EC2C-D11F-A47C-B0EFDD47FDFE}"/>
              </a:ext>
            </a:extLst>
          </p:cNvPr>
          <p:cNvCxnSpPr>
            <a:cxnSpLocks/>
          </p:cNvCxnSpPr>
          <p:nvPr/>
        </p:nvCxnSpPr>
        <p:spPr>
          <a:xfrm>
            <a:off x="0" y="6155801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artoon child with long brown hair and blue eyes&#10;&#10;Description automatically generated">
            <a:extLst>
              <a:ext uri="{FF2B5EF4-FFF2-40B4-BE49-F238E27FC236}">
                <a16:creationId xmlns:a16="http://schemas.microsoft.com/office/drawing/2014/main" id="{0B33157B-95EF-6491-A77A-AA8C1359D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"/>
          <a:stretch/>
        </p:blipFill>
        <p:spPr>
          <a:xfrm>
            <a:off x="1134882" y="3000847"/>
            <a:ext cx="2465305" cy="3154954"/>
          </a:xfrm>
          <a:prstGeom prst="rect">
            <a:avLst/>
          </a:prstGeom>
        </p:spPr>
      </p:pic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4304E89B-91F2-A3C1-5065-216516FA6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15" y="3010105"/>
            <a:ext cx="2513511" cy="3145696"/>
          </a:xfrm>
          <a:prstGeom prst="rect">
            <a:avLst/>
          </a:prstGeom>
        </p:spPr>
      </p:pic>
      <p:pic>
        <p:nvPicPr>
          <p:cNvPr id="9" name="Picture 8" descr="A cartoon of a child&#10;&#10;Description automatically generated">
            <a:extLst>
              <a:ext uri="{FF2B5EF4-FFF2-40B4-BE49-F238E27FC236}">
                <a16:creationId xmlns:a16="http://schemas.microsoft.com/office/drawing/2014/main" id="{EC762F64-7553-831D-AE31-2F03A7CB40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"/>
          <a:stretch/>
        </p:blipFill>
        <p:spPr>
          <a:xfrm>
            <a:off x="8591815" y="3000847"/>
            <a:ext cx="2524333" cy="3145695"/>
          </a:xfrm>
          <a:prstGeom prst="rect">
            <a:avLst/>
          </a:prstGeom>
        </p:spPr>
      </p:pic>
      <p:pic>
        <p:nvPicPr>
          <p:cNvPr id="11" name="Picture 10" descr="A cartoon of a child with long brown hair&#10;&#10;Description automatically generated">
            <a:extLst>
              <a:ext uri="{FF2B5EF4-FFF2-40B4-BE49-F238E27FC236}">
                <a16:creationId xmlns:a16="http://schemas.microsoft.com/office/drawing/2014/main" id="{4CCB9F55-1BEB-19B8-FB17-AB291F79C4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"/>
          <a:stretch/>
        </p:blipFill>
        <p:spPr>
          <a:xfrm>
            <a:off x="1250857" y="2968283"/>
            <a:ext cx="2311178" cy="31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2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2041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siripong siripongpisit</dc:creator>
  <cp:lastModifiedBy>siripong siripongpisit</cp:lastModifiedBy>
  <cp:revision>1</cp:revision>
  <dcterms:created xsi:type="dcterms:W3CDTF">2023-11-26T10:42:38Z</dcterms:created>
  <dcterms:modified xsi:type="dcterms:W3CDTF">2023-11-29T13:04:18Z</dcterms:modified>
</cp:coreProperties>
</file>